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17"/>
  </p:notesMasterIdLst>
  <p:handoutMasterIdLst>
    <p:handoutMasterId r:id="rId18"/>
  </p:handoutMasterIdLst>
  <p:sldIdLst>
    <p:sldId id="275" r:id="rId2"/>
    <p:sldId id="277" r:id="rId3"/>
    <p:sldId id="278" r:id="rId4"/>
    <p:sldId id="279" r:id="rId5"/>
    <p:sldId id="280" r:id="rId6"/>
    <p:sldId id="287" r:id="rId7"/>
    <p:sldId id="288" r:id="rId8"/>
    <p:sldId id="281" r:id="rId9"/>
    <p:sldId id="282" r:id="rId10"/>
    <p:sldId id="283" r:id="rId11"/>
    <p:sldId id="284" r:id="rId12"/>
    <p:sldId id="285" r:id="rId13"/>
    <p:sldId id="286" r:id="rId14"/>
    <p:sldId id="289" r:id="rId15"/>
    <p:sldId id="29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ler, Sara Christina GIZ NP" initials="BSCGN" lastIdx="3" clrIdx="0">
    <p:extLst>
      <p:ext uri="{19B8F6BF-5375-455C-9EA6-DF929625EA0E}">
        <p15:presenceInfo xmlns:p15="http://schemas.microsoft.com/office/powerpoint/2012/main" userId="Biller, Sara Christina GIZ N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0BF"/>
    <a:srgbClr val="3AAA35"/>
    <a:srgbClr val="7DC77A"/>
    <a:srgbClr val="E81C26"/>
    <a:srgbClr val="DCC2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75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7EB26F-2B30-4FD7-BF3D-D8085D1BDD10}" type="doc">
      <dgm:prSet loTypeId="urn:microsoft.com/office/officeart/2005/8/layout/venn1" loCatId="relationship" qsTypeId="urn:microsoft.com/office/officeart/2005/8/quickstyle/3d3" qsCatId="3D" csTypeId="urn:microsoft.com/office/officeart/2005/8/colors/colorful4" csCatId="colorful" phldr="1"/>
      <dgm:spPr/>
    </dgm:pt>
    <dgm:pt modelId="{9F60FF80-3203-4D59-B0C9-48EC804A8197}">
      <dgm:prSet phldrT="[Text]"/>
      <dgm:spPr/>
      <dgm:t>
        <a:bodyPr/>
        <a:lstStyle/>
        <a:p>
          <a:r>
            <a:rPr lang="en-GB" dirty="0"/>
            <a:t>Wastewater Segregation</a:t>
          </a:r>
          <a:endParaRPr lang="en-US" dirty="0"/>
        </a:p>
      </dgm:t>
    </dgm:pt>
    <dgm:pt modelId="{30D1EAD6-08DD-424A-9B2B-F560DD667157}" type="parTrans" cxnId="{91526FD3-27FD-4B7E-AFAE-59AB0F476BEE}">
      <dgm:prSet/>
      <dgm:spPr/>
      <dgm:t>
        <a:bodyPr/>
        <a:lstStyle/>
        <a:p>
          <a:endParaRPr lang="en-US"/>
        </a:p>
      </dgm:t>
    </dgm:pt>
    <dgm:pt modelId="{510B750F-32CA-4185-9DFB-63FEC288DFF9}" type="sibTrans" cxnId="{91526FD3-27FD-4B7E-AFAE-59AB0F476BEE}">
      <dgm:prSet/>
      <dgm:spPr/>
      <dgm:t>
        <a:bodyPr/>
        <a:lstStyle/>
        <a:p>
          <a:endParaRPr lang="en-US"/>
        </a:p>
      </dgm:t>
    </dgm:pt>
    <dgm:pt modelId="{92FCA668-F8D2-41B2-A6A6-130BB17F4AE8}">
      <dgm:prSet phldrT="[Text]"/>
      <dgm:spPr/>
      <dgm:t>
        <a:bodyPr/>
        <a:lstStyle/>
        <a:p>
          <a:r>
            <a:rPr lang="en-GB" dirty="0"/>
            <a:t>End Use</a:t>
          </a:r>
        </a:p>
      </dgm:t>
    </dgm:pt>
    <dgm:pt modelId="{468EC839-4A6F-4334-A7F7-07BBD1D60754}" type="parTrans" cxnId="{CF08F351-6053-4202-8A19-DC0B3BF0C58E}">
      <dgm:prSet/>
      <dgm:spPr/>
      <dgm:t>
        <a:bodyPr/>
        <a:lstStyle/>
        <a:p>
          <a:endParaRPr lang="en-US"/>
        </a:p>
      </dgm:t>
    </dgm:pt>
    <dgm:pt modelId="{9DD6B716-8F38-498D-98D8-7F01C4DC2EC8}" type="sibTrans" cxnId="{CF08F351-6053-4202-8A19-DC0B3BF0C58E}">
      <dgm:prSet/>
      <dgm:spPr/>
      <dgm:t>
        <a:bodyPr/>
        <a:lstStyle/>
        <a:p>
          <a:endParaRPr lang="en-US"/>
        </a:p>
      </dgm:t>
    </dgm:pt>
    <dgm:pt modelId="{6CD909B2-AC1F-476B-A6FF-4E624C6E8772}">
      <dgm:prSet phldrT="[Text]"/>
      <dgm:spPr/>
      <dgm:t>
        <a:bodyPr/>
        <a:lstStyle/>
        <a:p>
          <a:r>
            <a:rPr lang="en-GB" dirty="0"/>
            <a:t>Treatment Technologies</a:t>
          </a:r>
          <a:endParaRPr lang="en-US" dirty="0"/>
        </a:p>
      </dgm:t>
    </dgm:pt>
    <dgm:pt modelId="{2ADA11F1-5773-4E0D-98A0-AD78A234A455}" type="parTrans" cxnId="{CCACA658-5B3E-4DC5-AE93-EB5FD5CBE340}">
      <dgm:prSet/>
      <dgm:spPr/>
      <dgm:t>
        <a:bodyPr/>
        <a:lstStyle/>
        <a:p>
          <a:endParaRPr lang="en-US"/>
        </a:p>
      </dgm:t>
    </dgm:pt>
    <dgm:pt modelId="{ABB5F5B9-2A29-4BE4-9A1D-C0BFD7A4431E}" type="sibTrans" cxnId="{CCACA658-5B3E-4DC5-AE93-EB5FD5CBE340}">
      <dgm:prSet/>
      <dgm:spPr/>
      <dgm:t>
        <a:bodyPr/>
        <a:lstStyle/>
        <a:p>
          <a:endParaRPr lang="en-US"/>
        </a:p>
      </dgm:t>
    </dgm:pt>
    <dgm:pt modelId="{46ACE1B4-2087-4F88-BE9A-1A999FEE5341}" type="pres">
      <dgm:prSet presAssocID="{2C7EB26F-2B30-4FD7-BF3D-D8085D1BDD10}" presName="compositeShape" presStyleCnt="0">
        <dgm:presLayoutVars>
          <dgm:chMax val="7"/>
          <dgm:dir/>
          <dgm:resizeHandles val="exact"/>
        </dgm:presLayoutVars>
      </dgm:prSet>
      <dgm:spPr/>
    </dgm:pt>
    <dgm:pt modelId="{2F7ED61C-0AD4-4B95-B47C-4ECEA36C5245}" type="pres">
      <dgm:prSet presAssocID="{9F60FF80-3203-4D59-B0C9-48EC804A8197}" presName="circ1" presStyleLbl="vennNode1" presStyleIdx="0" presStyleCnt="3"/>
      <dgm:spPr/>
    </dgm:pt>
    <dgm:pt modelId="{EF75DC80-9BD0-4239-BF35-F8758547B481}" type="pres">
      <dgm:prSet presAssocID="{9F60FF80-3203-4D59-B0C9-48EC804A819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9B6E471-FD73-4A00-89F3-94F0FFB2EB96}" type="pres">
      <dgm:prSet presAssocID="{92FCA668-F8D2-41B2-A6A6-130BB17F4AE8}" presName="circ2" presStyleLbl="vennNode1" presStyleIdx="1" presStyleCnt="3"/>
      <dgm:spPr/>
    </dgm:pt>
    <dgm:pt modelId="{13DE0095-3B5A-44F1-BEAE-C682BEF841C0}" type="pres">
      <dgm:prSet presAssocID="{92FCA668-F8D2-41B2-A6A6-130BB17F4AE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BA2BE21-847A-4752-902B-FB1F5F39F050}" type="pres">
      <dgm:prSet presAssocID="{6CD909B2-AC1F-476B-A6FF-4E624C6E8772}" presName="circ3" presStyleLbl="vennNode1" presStyleIdx="2" presStyleCnt="3"/>
      <dgm:spPr/>
    </dgm:pt>
    <dgm:pt modelId="{76F8FD9A-892D-408E-B9B4-946D94D53081}" type="pres">
      <dgm:prSet presAssocID="{6CD909B2-AC1F-476B-A6FF-4E624C6E877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3098D67-2A93-4E95-9B12-C9A013B74A98}" type="presOf" srcId="{9F60FF80-3203-4D59-B0C9-48EC804A8197}" destId="{2F7ED61C-0AD4-4B95-B47C-4ECEA36C5245}" srcOrd="0" destOrd="0" presId="urn:microsoft.com/office/officeart/2005/8/layout/venn1"/>
    <dgm:cxn modelId="{5FC8D549-A9EB-443A-B3D2-28B1CA76C353}" type="presOf" srcId="{6CD909B2-AC1F-476B-A6FF-4E624C6E8772}" destId="{ABA2BE21-847A-4752-902B-FB1F5F39F050}" srcOrd="0" destOrd="0" presId="urn:microsoft.com/office/officeart/2005/8/layout/venn1"/>
    <dgm:cxn modelId="{7520384B-1043-485B-BC3D-2B5A5BED3C62}" type="presOf" srcId="{2C7EB26F-2B30-4FD7-BF3D-D8085D1BDD10}" destId="{46ACE1B4-2087-4F88-BE9A-1A999FEE5341}" srcOrd="0" destOrd="0" presId="urn:microsoft.com/office/officeart/2005/8/layout/venn1"/>
    <dgm:cxn modelId="{CF08F351-6053-4202-8A19-DC0B3BF0C58E}" srcId="{2C7EB26F-2B30-4FD7-BF3D-D8085D1BDD10}" destId="{92FCA668-F8D2-41B2-A6A6-130BB17F4AE8}" srcOrd="1" destOrd="0" parTransId="{468EC839-4A6F-4334-A7F7-07BBD1D60754}" sibTransId="{9DD6B716-8F38-498D-98D8-7F01C4DC2EC8}"/>
    <dgm:cxn modelId="{CCACA658-5B3E-4DC5-AE93-EB5FD5CBE340}" srcId="{2C7EB26F-2B30-4FD7-BF3D-D8085D1BDD10}" destId="{6CD909B2-AC1F-476B-A6FF-4E624C6E8772}" srcOrd="2" destOrd="0" parTransId="{2ADA11F1-5773-4E0D-98A0-AD78A234A455}" sibTransId="{ABB5F5B9-2A29-4BE4-9A1D-C0BFD7A4431E}"/>
    <dgm:cxn modelId="{11D3847D-525E-468D-BC27-74C0194ED5E1}" type="presOf" srcId="{6CD909B2-AC1F-476B-A6FF-4E624C6E8772}" destId="{76F8FD9A-892D-408E-B9B4-946D94D53081}" srcOrd="1" destOrd="0" presId="urn:microsoft.com/office/officeart/2005/8/layout/venn1"/>
    <dgm:cxn modelId="{7518BD8A-431D-41FB-83F3-BF839FEF4F60}" type="presOf" srcId="{92FCA668-F8D2-41B2-A6A6-130BB17F4AE8}" destId="{13DE0095-3B5A-44F1-BEAE-C682BEF841C0}" srcOrd="1" destOrd="0" presId="urn:microsoft.com/office/officeart/2005/8/layout/venn1"/>
    <dgm:cxn modelId="{5BD8E8AE-79B2-4217-AE9E-A41FA276BDDE}" type="presOf" srcId="{9F60FF80-3203-4D59-B0C9-48EC804A8197}" destId="{EF75DC80-9BD0-4239-BF35-F8758547B481}" srcOrd="1" destOrd="0" presId="urn:microsoft.com/office/officeart/2005/8/layout/venn1"/>
    <dgm:cxn modelId="{C3617DB9-2432-4B66-95E4-42A8DE3FB044}" type="presOf" srcId="{92FCA668-F8D2-41B2-A6A6-130BB17F4AE8}" destId="{59B6E471-FD73-4A00-89F3-94F0FFB2EB96}" srcOrd="0" destOrd="0" presId="urn:microsoft.com/office/officeart/2005/8/layout/venn1"/>
    <dgm:cxn modelId="{91526FD3-27FD-4B7E-AFAE-59AB0F476BEE}" srcId="{2C7EB26F-2B30-4FD7-BF3D-D8085D1BDD10}" destId="{9F60FF80-3203-4D59-B0C9-48EC804A8197}" srcOrd="0" destOrd="0" parTransId="{30D1EAD6-08DD-424A-9B2B-F560DD667157}" sibTransId="{510B750F-32CA-4185-9DFB-63FEC288DFF9}"/>
    <dgm:cxn modelId="{56DC81B8-3EA0-4C49-8A4F-A4337F3AC50F}" type="presParOf" srcId="{46ACE1B4-2087-4F88-BE9A-1A999FEE5341}" destId="{2F7ED61C-0AD4-4B95-B47C-4ECEA36C5245}" srcOrd="0" destOrd="0" presId="urn:microsoft.com/office/officeart/2005/8/layout/venn1"/>
    <dgm:cxn modelId="{1880632F-C57B-4D91-8665-5CE9E9F2F545}" type="presParOf" srcId="{46ACE1B4-2087-4F88-BE9A-1A999FEE5341}" destId="{EF75DC80-9BD0-4239-BF35-F8758547B481}" srcOrd="1" destOrd="0" presId="urn:microsoft.com/office/officeart/2005/8/layout/venn1"/>
    <dgm:cxn modelId="{7DF39250-7F27-4178-A12E-193434F278FC}" type="presParOf" srcId="{46ACE1B4-2087-4F88-BE9A-1A999FEE5341}" destId="{59B6E471-FD73-4A00-89F3-94F0FFB2EB96}" srcOrd="2" destOrd="0" presId="urn:microsoft.com/office/officeart/2005/8/layout/venn1"/>
    <dgm:cxn modelId="{1F5E5C23-3EC1-41F4-824C-232AF612EB1E}" type="presParOf" srcId="{46ACE1B4-2087-4F88-BE9A-1A999FEE5341}" destId="{13DE0095-3B5A-44F1-BEAE-C682BEF841C0}" srcOrd="3" destOrd="0" presId="urn:microsoft.com/office/officeart/2005/8/layout/venn1"/>
    <dgm:cxn modelId="{3210AB16-E4BB-4731-B28A-97A187CC4E9A}" type="presParOf" srcId="{46ACE1B4-2087-4F88-BE9A-1A999FEE5341}" destId="{ABA2BE21-847A-4752-902B-FB1F5F39F050}" srcOrd="4" destOrd="0" presId="urn:microsoft.com/office/officeart/2005/8/layout/venn1"/>
    <dgm:cxn modelId="{3EEDDD2E-4C86-48A7-A71E-16D4DD8FC534}" type="presParOf" srcId="{46ACE1B4-2087-4F88-BE9A-1A999FEE5341}" destId="{76F8FD9A-892D-408E-B9B4-946D94D5308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3018FB-D7D1-4A52-B94F-066335898B0B}" type="doc">
      <dgm:prSet loTypeId="urn:microsoft.com/office/officeart/2005/8/layout/process1" loCatId="process" qsTypeId="urn:microsoft.com/office/officeart/2005/8/quickstyle/3d1" qsCatId="3D" csTypeId="urn:microsoft.com/office/officeart/2005/8/colors/colorful5" csCatId="colorful" phldr="1"/>
      <dgm:spPr/>
    </dgm:pt>
    <dgm:pt modelId="{76850996-49EC-4A51-9590-242209D924A7}">
      <dgm:prSet phldrT="[Text]"/>
      <dgm:spPr/>
      <dgm:t>
        <a:bodyPr/>
        <a:lstStyle/>
        <a:p>
          <a:r>
            <a:rPr lang="en-GB" dirty="0"/>
            <a:t>Greywater</a:t>
          </a:r>
          <a:endParaRPr lang="en-US" dirty="0"/>
        </a:p>
      </dgm:t>
    </dgm:pt>
    <dgm:pt modelId="{B52CB46A-B266-4F3F-A1EA-4598E417EC4C}" type="parTrans" cxnId="{8F76EC85-F540-490A-B8D7-00FDCA63A91C}">
      <dgm:prSet/>
      <dgm:spPr/>
      <dgm:t>
        <a:bodyPr/>
        <a:lstStyle/>
        <a:p>
          <a:endParaRPr lang="en-US"/>
        </a:p>
      </dgm:t>
    </dgm:pt>
    <dgm:pt modelId="{A4BE550E-87A1-4FD1-B94E-7851995D1971}" type="sibTrans" cxnId="{8F76EC85-F540-490A-B8D7-00FDCA63A91C}">
      <dgm:prSet/>
      <dgm:spPr/>
      <dgm:t>
        <a:bodyPr/>
        <a:lstStyle/>
        <a:p>
          <a:endParaRPr lang="en-US"/>
        </a:p>
      </dgm:t>
    </dgm:pt>
    <dgm:pt modelId="{1F12D440-917A-4243-81F1-3DEE4F07400A}">
      <dgm:prSet phldrT="[Text]"/>
      <dgm:spPr/>
      <dgm:t>
        <a:bodyPr/>
        <a:lstStyle/>
        <a:p>
          <a:r>
            <a:rPr lang="en-GB" dirty="0"/>
            <a:t>Natural Treatment</a:t>
          </a:r>
          <a:endParaRPr lang="en-US" dirty="0"/>
        </a:p>
      </dgm:t>
    </dgm:pt>
    <dgm:pt modelId="{B0EEAB75-3F55-4A81-BBBF-5B0964038E31}" type="parTrans" cxnId="{D824BF77-697B-497A-BE97-313047E61A5B}">
      <dgm:prSet/>
      <dgm:spPr/>
      <dgm:t>
        <a:bodyPr/>
        <a:lstStyle/>
        <a:p>
          <a:endParaRPr lang="en-US"/>
        </a:p>
      </dgm:t>
    </dgm:pt>
    <dgm:pt modelId="{0C0C28FD-6974-44AE-9663-F51E59444596}" type="sibTrans" cxnId="{D824BF77-697B-497A-BE97-313047E61A5B}">
      <dgm:prSet/>
      <dgm:spPr/>
      <dgm:t>
        <a:bodyPr/>
        <a:lstStyle/>
        <a:p>
          <a:endParaRPr lang="en-US"/>
        </a:p>
      </dgm:t>
    </dgm:pt>
    <dgm:pt modelId="{71603BDA-28F3-42DE-925F-BFBABCC76DCF}">
      <dgm:prSet phldrT="[Text]"/>
      <dgm:spPr>
        <a:solidFill>
          <a:srgbClr val="00B0F0"/>
        </a:solidFill>
      </dgm:spPr>
      <dgm:t>
        <a:bodyPr/>
        <a:lstStyle/>
        <a:p>
          <a:r>
            <a:rPr lang="en-GB" dirty="0"/>
            <a:t>Toilet Flushing</a:t>
          </a:r>
          <a:endParaRPr lang="en-US" dirty="0"/>
        </a:p>
      </dgm:t>
    </dgm:pt>
    <dgm:pt modelId="{105A49C3-2AE8-405E-8AC4-FB123618CC6D}" type="parTrans" cxnId="{396F6873-6B4E-4C49-8C43-D358B41255C3}">
      <dgm:prSet/>
      <dgm:spPr/>
      <dgm:t>
        <a:bodyPr/>
        <a:lstStyle/>
        <a:p>
          <a:endParaRPr lang="en-US"/>
        </a:p>
      </dgm:t>
    </dgm:pt>
    <dgm:pt modelId="{C27EED29-2578-4ACE-A50C-F7F7D3E8E630}" type="sibTrans" cxnId="{396F6873-6B4E-4C49-8C43-D358B41255C3}">
      <dgm:prSet/>
      <dgm:spPr/>
      <dgm:t>
        <a:bodyPr/>
        <a:lstStyle/>
        <a:p>
          <a:endParaRPr lang="en-US"/>
        </a:p>
      </dgm:t>
    </dgm:pt>
    <dgm:pt modelId="{D70FF189-941B-4182-99D5-FC88155EE4C9}" type="pres">
      <dgm:prSet presAssocID="{523018FB-D7D1-4A52-B94F-066335898B0B}" presName="Name0" presStyleCnt="0">
        <dgm:presLayoutVars>
          <dgm:dir/>
          <dgm:resizeHandles val="exact"/>
        </dgm:presLayoutVars>
      </dgm:prSet>
      <dgm:spPr/>
    </dgm:pt>
    <dgm:pt modelId="{D4638912-DD56-4CF2-A54A-47CCA4E36036}" type="pres">
      <dgm:prSet presAssocID="{76850996-49EC-4A51-9590-242209D924A7}" presName="node" presStyleLbl="node1" presStyleIdx="0" presStyleCnt="3">
        <dgm:presLayoutVars>
          <dgm:bulletEnabled val="1"/>
        </dgm:presLayoutVars>
      </dgm:prSet>
      <dgm:spPr/>
    </dgm:pt>
    <dgm:pt modelId="{50A9BCEC-3A98-4FD3-862D-357E5F6FF825}" type="pres">
      <dgm:prSet presAssocID="{A4BE550E-87A1-4FD1-B94E-7851995D1971}" presName="sibTrans" presStyleLbl="sibTrans2D1" presStyleIdx="0" presStyleCnt="2"/>
      <dgm:spPr/>
    </dgm:pt>
    <dgm:pt modelId="{99E8FA38-E101-4F23-BCF0-0F131025F06B}" type="pres">
      <dgm:prSet presAssocID="{A4BE550E-87A1-4FD1-B94E-7851995D1971}" presName="connectorText" presStyleLbl="sibTrans2D1" presStyleIdx="0" presStyleCnt="2"/>
      <dgm:spPr/>
    </dgm:pt>
    <dgm:pt modelId="{0534C1B3-3709-4F96-8C61-742830B05EFE}" type="pres">
      <dgm:prSet presAssocID="{1F12D440-917A-4243-81F1-3DEE4F07400A}" presName="node" presStyleLbl="node1" presStyleIdx="1" presStyleCnt="3">
        <dgm:presLayoutVars>
          <dgm:bulletEnabled val="1"/>
        </dgm:presLayoutVars>
      </dgm:prSet>
      <dgm:spPr/>
    </dgm:pt>
    <dgm:pt modelId="{0FBFE311-0266-45E2-8F89-423EDE72A9D5}" type="pres">
      <dgm:prSet presAssocID="{0C0C28FD-6974-44AE-9663-F51E59444596}" presName="sibTrans" presStyleLbl="sibTrans2D1" presStyleIdx="1" presStyleCnt="2"/>
      <dgm:spPr/>
    </dgm:pt>
    <dgm:pt modelId="{6645E548-F698-4294-9773-4822CC1ACBC6}" type="pres">
      <dgm:prSet presAssocID="{0C0C28FD-6974-44AE-9663-F51E59444596}" presName="connectorText" presStyleLbl="sibTrans2D1" presStyleIdx="1" presStyleCnt="2"/>
      <dgm:spPr/>
    </dgm:pt>
    <dgm:pt modelId="{E9CBA5BE-C8A7-42C4-B942-37854EBC2075}" type="pres">
      <dgm:prSet presAssocID="{71603BDA-28F3-42DE-925F-BFBABCC76DCF}" presName="node" presStyleLbl="node1" presStyleIdx="2" presStyleCnt="3">
        <dgm:presLayoutVars>
          <dgm:bulletEnabled val="1"/>
        </dgm:presLayoutVars>
      </dgm:prSet>
      <dgm:spPr/>
    </dgm:pt>
  </dgm:ptLst>
  <dgm:cxnLst>
    <dgm:cxn modelId="{653B180D-596C-47F8-A480-27B42A5C8318}" type="presOf" srcId="{A4BE550E-87A1-4FD1-B94E-7851995D1971}" destId="{99E8FA38-E101-4F23-BCF0-0F131025F06B}" srcOrd="1" destOrd="0" presId="urn:microsoft.com/office/officeart/2005/8/layout/process1"/>
    <dgm:cxn modelId="{EDC6DC1F-A997-4C96-A778-50F7A2E58962}" type="presOf" srcId="{A4BE550E-87A1-4FD1-B94E-7851995D1971}" destId="{50A9BCEC-3A98-4FD3-862D-357E5F6FF825}" srcOrd="0" destOrd="0" presId="urn:microsoft.com/office/officeart/2005/8/layout/process1"/>
    <dgm:cxn modelId="{026BE72C-E20A-4142-BD19-5496C87AC9C3}" type="presOf" srcId="{71603BDA-28F3-42DE-925F-BFBABCC76DCF}" destId="{E9CBA5BE-C8A7-42C4-B942-37854EBC2075}" srcOrd="0" destOrd="0" presId="urn:microsoft.com/office/officeart/2005/8/layout/process1"/>
    <dgm:cxn modelId="{0FF0AB40-E262-4EC1-B0F8-66588F6241CA}" type="presOf" srcId="{0C0C28FD-6974-44AE-9663-F51E59444596}" destId="{6645E548-F698-4294-9773-4822CC1ACBC6}" srcOrd="1" destOrd="0" presId="urn:microsoft.com/office/officeart/2005/8/layout/process1"/>
    <dgm:cxn modelId="{396F6873-6B4E-4C49-8C43-D358B41255C3}" srcId="{523018FB-D7D1-4A52-B94F-066335898B0B}" destId="{71603BDA-28F3-42DE-925F-BFBABCC76DCF}" srcOrd="2" destOrd="0" parTransId="{105A49C3-2AE8-405E-8AC4-FB123618CC6D}" sibTransId="{C27EED29-2578-4ACE-A50C-F7F7D3E8E630}"/>
    <dgm:cxn modelId="{D824BF77-697B-497A-BE97-313047E61A5B}" srcId="{523018FB-D7D1-4A52-B94F-066335898B0B}" destId="{1F12D440-917A-4243-81F1-3DEE4F07400A}" srcOrd="1" destOrd="0" parTransId="{B0EEAB75-3F55-4A81-BBBF-5B0964038E31}" sibTransId="{0C0C28FD-6974-44AE-9663-F51E59444596}"/>
    <dgm:cxn modelId="{8F11D67E-875A-4F3E-957A-4129E1110F28}" type="presOf" srcId="{523018FB-D7D1-4A52-B94F-066335898B0B}" destId="{D70FF189-941B-4182-99D5-FC88155EE4C9}" srcOrd="0" destOrd="0" presId="urn:microsoft.com/office/officeart/2005/8/layout/process1"/>
    <dgm:cxn modelId="{8F76EC85-F540-490A-B8D7-00FDCA63A91C}" srcId="{523018FB-D7D1-4A52-B94F-066335898B0B}" destId="{76850996-49EC-4A51-9590-242209D924A7}" srcOrd="0" destOrd="0" parTransId="{B52CB46A-B266-4F3F-A1EA-4598E417EC4C}" sibTransId="{A4BE550E-87A1-4FD1-B94E-7851995D1971}"/>
    <dgm:cxn modelId="{F8E6468C-8C2A-4891-AF4E-F0C68AD10AA2}" type="presOf" srcId="{1F12D440-917A-4243-81F1-3DEE4F07400A}" destId="{0534C1B3-3709-4F96-8C61-742830B05EFE}" srcOrd="0" destOrd="0" presId="urn:microsoft.com/office/officeart/2005/8/layout/process1"/>
    <dgm:cxn modelId="{8131A2CB-88ED-436B-9A28-28DC6795DA60}" type="presOf" srcId="{76850996-49EC-4A51-9590-242209D924A7}" destId="{D4638912-DD56-4CF2-A54A-47CCA4E36036}" srcOrd="0" destOrd="0" presId="urn:microsoft.com/office/officeart/2005/8/layout/process1"/>
    <dgm:cxn modelId="{47920BEB-6752-4DB8-98C4-749EF8CEBCC0}" type="presOf" srcId="{0C0C28FD-6974-44AE-9663-F51E59444596}" destId="{0FBFE311-0266-45E2-8F89-423EDE72A9D5}" srcOrd="0" destOrd="0" presId="urn:microsoft.com/office/officeart/2005/8/layout/process1"/>
    <dgm:cxn modelId="{B16DFF1E-AE37-4A07-9F01-8E633BE6197B}" type="presParOf" srcId="{D70FF189-941B-4182-99D5-FC88155EE4C9}" destId="{D4638912-DD56-4CF2-A54A-47CCA4E36036}" srcOrd="0" destOrd="0" presId="urn:microsoft.com/office/officeart/2005/8/layout/process1"/>
    <dgm:cxn modelId="{38F69540-6427-4496-89BA-036C2D43C3CB}" type="presParOf" srcId="{D70FF189-941B-4182-99D5-FC88155EE4C9}" destId="{50A9BCEC-3A98-4FD3-862D-357E5F6FF825}" srcOrd="1" destOrd="0" presId="urn:microsoft.com/office/officeart/2005/8/layout/process1"/>
    <dgm:cxn modelId="{4A4E5B41-DB39-45F7-9A4E-DAC3EAFBF225}" type="presParOf" srcId="{50A9BCEC-3A98-4FD3-862D-357E5F6FF825}" destId="{99E8FA38-E101-4F23-BCF0-0F131025F06B}" srcOrd="0" destOrd="0" presId="urn:microsoft.com/office/officeart/2005/8/layout/process1"/>
    <dgm:cxn modelId="{C12646CB-0479-4ECE-A789-C09231B6FA89}" type="presParOf" srcId="{D70FF189-941B-4182-99D5-FC88155EE4C9}" destId="{0534C1B3-3709-4F96-8C61-742830B05EFE}" srcOrd="2" destOrd="0" presId="urn:microsoft.com/office/officeart/2005/8/layout/process1"/>
    <dgm:cxn modelId="{88EB86FA-9CC5-4E8D-BCB8-722AC2653AD6}" type="presParOf" srcId="{D70FF189-941B-4182-99D5-FC88155EE4C9}" destId="{0FBFE311-0266-45E2-8F89-423EDE72A9D5}" srcOrd="3" destOrd="0" presId="urn:microsoft.com/office/officeart/2005/8/layout/process1"/>
    <dgm:cxn modelId="{199C56EA-2C56-4DBE-881A-3AAEB4B3F8DF}" type="presParOf" srcId="{0FBFE311-0266-45E2-8F89-423EDE72A9D5}" destId="{6645E548-F698-4294-9773-4822CC1ACBC6}" srcOrd="0" destOrd="0" presId="urn:microsoft.com/office/officeart/2005/8/layout/process1"/>
    <dgm:cxn modelId="{CF047197-24AE-4C9B-93E0-3D853CDEDA74}" type="presParOf" srcId="{D70FF189-941B-4182-99D5-FC88155EE4C9}" destId="{E9CBA5BE-C8A7-42C4-B942-37854EBC207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3018FB-D7D1-4A52-B94F-066335898B0B}" type="doc">
      <dgm:prSet loTypeId="urn:microsoft.com/office/officeart/2005/8/layout/process1" loCatId="process" qsTypeId="urn:microsoft.com/office/officeart/2005/8/quickstyle/3d1" qsCatId="3D" csTypeId="urn:microsoft.com/office/officeart/2005/8/colors/colorful4" csCatId="colorful" phldr="1"/>
      <dgm:spPr/>
    </dgm:pt>
    <dgm:pt modelId="{76850996-49EC-4A51-9590-242209D924A7}">
      <dgm:prSet phldrT="[Text]"/>
      <dgm:spPr/>
      <dgm:t>
        <a:bodyPr/>
        <a:lstStyle/>
        <a:p>
          <a:r>
            <a:rPr lang="en-GB" dirty="0"/>
            <a:t>Black water</a:t>
          </a:r>
          <a:endParaRPr lang="en-US" dirty="0"/>
        </a:p>
      </dgm:t>
    </dgm:pt>
    <dgm:pt modelId="{B52CB46A-B266-4F3F-A1EA-4598E417EC4C}" type="parTrans" cxnId="{8F76EC85-F540-490A-B8D7-00FDCA63A91C}">
      <dgm:prSet/>
      <dgm:spPr/>
      <dgm:t>
        <a:bodyPr/>
        <a:lstStyle/>
        <a:p>
          <a:endParaRPr lang="en-US"/>
        </a:p>
      </dgm:t>
    </dgm:pt>
    <dgm:pt modelId="{A4BE550E-87A1-4FD1-B94E-7851995D1971}" type="sibTrans" cxnId="{8F76EC85-F540-490A-B8D7-00FDCA63A91C}">
      <dgm:prSet/>
      <dgm:spPr/>
      <dgm:t>
        <a:bodyPr/>
        <a:lstStyle/>
        <a:p>
          <a:endParaRPr lang="en-US"/>
        </a:p>
      </dgm:t>
    </dgm:pt>
    <dgm:pt modelId="{1F12D440-917A-4243-81F1-3DEE4F07400A}">
      <dgm:prSet phldrT="[Text]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en-GB" dirty="0"/>
            <a:t>MBBR</a:t>
          </a:r>
          <a:endParaRPr lang="en-US" dirty="0"/>
        </a:p>
      </dgm:t>
    </dgm:pt>
    <dgm:pt modelId="{B0EEAB75-3F55-4A81-BBBF-5B0964038E31}" type="parTrans" cxnId="{D824BF77-697B-497A-BE97-313047E61A5B}">
      <dgm:prSet/>
      <dgm:spPr/>
      <dgm:t>
        <a:bodyPr/>
        <a:lstStyle/>
        <a:p>
          <a:endParaRPr lang="en-US"/>
        </a:p>
      </dgm:t>
    </dgm:pt>
    <dgm:pt modelId="{0C0C28FD-6974-44AE-9663-F51E59444596}" type="sibTrans" cxnId="{D824BF77-697B-497A-BE97-313047E61A5B}">
      <dgm:prSet/>
      <dgm:spPr/>
      <dgm:t>
        <a:bodyPr/>
        <a:lstStyle/>
        <a:p>
          <a:endParaRPr lang="en-US"/>
        </a:p>
      </dgm:t>
    </dgm:pt>
    <dgm:pt modelId="{71603BDA-28F3-42DE-925F-BFBABCC76DCF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dirty="0"/>
            <a:t>Gardening</a:t>
          </a:r>
          <a:endParaRPr lang="en-US" dirty="0"/>
        </a:p>
      </dgm:t>
    </dgm:pt>
    <dgm:pt modelId="{105A49C3-2AE8-405E-8AC4-FB123618CC6D}" type="parTrans" cxnId="{396F6873-6B4E-4C49-8C43-D358B41255C3}">
      <dgm:prSet/>
      <dgm:spPr/>
      <dgm:t>
        <a:bodyPr/>
        <a:lstStyle/>
        <a:p>
          <a:endParaRPr lang="en-US"/>
        </a:p>
      </dgm:t>
    </dgm:pt>
    <dgm:pt modelId="{C27EED29-2578-4ACE-A50C-F7F7D3E8E630}" type="sibTrans" cxnId="{396F6873-6B4E-4C49-8C43-D358B41255C3}">
      <dgm:prSet/>
      <dgm:spPr/>
      <dgm:t>
        <a:bodyPr/>
        <a:lstStyle/>
        <a:p>
          <a:endParaRPr lang="en-US"/>
        </a:p>
      </dgm:t>
    </dgm:pt>
    <dgm:pt modelId="{D70FF189-941B-4182-99D5-FC88155EE4C9}" type="pres">
      <dgm:prSet presAssocID="{523018FB-D7D1-4A52-B94F-066335898B0B}" presName="Name0" presStyleCnt="0">
        <dgm:presLayoutVars>
          <dgm:dir/>
          <dgm:resizeHandles val="exact"/>
        </dgm:presLayoutVars>
      </dgm:prSet>
      <dgm:spPr/>
    </dgm:pt>
    <dgm:pt modelId="{D4638912-DD56-4CF2-A54A-47CCA4E36036}" type="pres">
      <dgm:prSet presAssocID="{76850996-49EC-4A51-9590-242209D924A7}" presName="node" presStyleLbl="node1" presStyleIdx="0" presStyleCnt="3">
        <dgm:presLayoutVars>
          <dgm:bulletEnabled val="1"/>
        </dgm:presLayoutVars>
      </dgm:prSet>
      <dgm:spPr/>
    </dgm:pt>
    <dgm:pt modelId="{50A9BCEC-3A98-4FD3-862D-357E5F6FF825}" type="pres">
      <dgm:prSet presAssocID="{A4BE550E-87A1-4FD1-B94E-7851995D1971}" presName="sibTrans" presStyleLbl="sibTrans2D1" presStyleIdx="0" presStyleCnt="2"/>
      <dgm:spPr/>
    </dgm:pt>
    <dgm:pt modelId="{99E8FA38-E101-4F23-BCF0-0F131025F06B}" type="pres">
      <dgm:prSet presAssocID="{A4BE550E-87A1-4FD1-B94E-7851995D1971}" presName="connectorText" presStyleLbl="sibTrans2D1" presStyleIdx="0" presStyleCnt="2"/>
      <dgm:spPr/>
    </dgm:pt>
    <dgm:pt modelId="{0534C1B3-3709-4F96-8C61-742830B05EFE}" type="pres">
      <dgm:prSet presAssocID="{1F12D440-917A-4243-81F1-3DEE4F07400A}" presName="node" presStyleLbl="node1" presStyleIdx="1" presStyleCnt="3">
        <dgm:presLayoutVars>
          <dgm:bulletEnabled val="1"/>
        </dgm:presLayoutVars>
      </dgm:prSet>
      <dgm:spPr/>
    </dgm:pt>
    <dgm:pt modelId="{0FBFE311-0266-45E2-8F89-423EDE72A9D5}" type="pres">
      <dgm:prSet presAssocID="{0C0C28FD-6974-44AE-9663-F51E59444596}" presName="sibTrans" presStyleLbl="sibTrans2D1" presStyleIdx="1" presStyleCnt="2"/>
      <dgm:spPr/>
    </dgm:pt>
    <dgm:pt modelId="{6645E548-F698-4294-9773-4822CC1ACBC6}" type="pres">
      <dgm:prSet presAssocID="{0C0C28FD-6974-44AE-9663-F51E59444596}" presName="connectorText" presStyleLbl="sibTrans2D1" presStyleIdx="1" presStyleCnt="2"/>
      <dgm:spPr/>
    </dgm:pt>
    <dgm:pt modelId="{E9CBA5BE-C8A7-42C4-B942-37854EBC2075}" type="pres">
      <dgm:prSet presAssocID="{71603BDA-28F3-42DE-925F-BFBABCC76DCF}" presName="node" presStyleLbl="node1" presStyleIdx="2" presStyleCnt="3">
        <dgm:presLayoutVars>
          <dgm:bulletEnabled val="1"/>
        </dgm:presLayoutVars>
      </dgm:prSet>
      <dgm:spPr/>
    </dgm:pt>
  </dgm:ptLst>
  <dgm:cxnLst>
    <dgm:cxn modelId="{A705E706-AED9-418F-8DB2-C3C24C92C182}" type="presOf" srcId="{523018FB-D7D1-4A52-B94F-066335898B0B}" destId="{D70FF189-941B-4182-99D5-FC88155EE4C9}" srcOrd="0" destOrd="0" presId="urn:microsoft.com/office/officeart/2005/8/layout/process1"/>
    <dgm:cxn modelId="{8BD1380F-586E-4026-BB5D-76AF37417D53}" type="presOf" srcId="{A4BE550E-87A1-4FD1-B94E-7851995D1971}" destId="{50A9BCEC-3A98-4FD3-862D-357E5F6FF825}" srcOrd="0" destOrd="0" presId="urn:microsoft.com/office/officeart/2005/8/layout/process1"/>
    <dgm:cxn modelId="{06270F34-40BD-4211-BCB0-1F7292177A24}" type="presOf" srcId="{0C0C28FD-6974-44AE-9663-F51E59444596}" destId="{0FBFE311-0266-45E2-8F89-423EDE72A9D5}" srcOrd="0" destOrd="0" presId="urn:microsoft.com/office/officeart/2005/8/layout/process1"/>
    <dgm:cxn modelId="{5015113D-96FB-4890-A290-EAC7BE8A4C33}" type="presOf" srcId="{1F12D440-917A-4243-81F1-3DEE4F07400A}" destId="{0534C1B3-3709-4F96-8C61-742830B05EFE}" srcOrd="0" destOrd="0" presId="urn:microsoft.com/office/officeart/2005/8/layout/process1"/>
    <dgm:cxn modelId="{A938176D-AC19-43D4-A5BE-2C3599F3E122}" type="presOf" srcId="{A4BE550E-87A1-4FD1-B94E-7851995D1971}" destId="{99E8FA38-E101-4F23-BCF0-0F131025F06B}" srcOrd="1" destOrd="0" presId="urn:microsoft.com/office/officeart/2005/8/layout/process1"/>
    <dgm:cxn modelId="{396F6873-6B4E-4C49-8C43-D358B41255C3}" srcId="{523018FB-D7D1-4A52-B94F-066335898B0B}" destId="{71603BDA-28F3-42DE-925F-BFBABCC76DCF}" srcOrd="2" destOrd="0" parTransId="{105A49C3-2AE8-405E-8AC4-FB123618CC6D}" sibTransId="{C27EED29-2578-4ACE-A50C-F7F7D3E8E630}"/>
    <dgm:cxn modelId="{D824BF77-697B-497A-BE97-313047E61A5B}" srcId="{523018FB-D7D1-4A52-B94F-066335898B0B}" destId="{1F12D440-917A-4243-81F1-3DEE4F07400A}" srcOrd="1" destOrd="0" parTransId="{B0EEAB75-3F55-4A81-BBBF-5B0964038E31}" sibTransId="{0C0C28FD-6974-44AE-9663-F51E59444596}"/>
    <dgm:cxn modelId="{0AB45C58-DDEF-462A-B2A6-5E57C452758C}" type="presOf" srcId="{71603BDA-28F3-42DE-925F-BFBABCC76DCF}" destId="{E9CBA5BE-C8A7-42C4-B942-37854EBC2075}" srcOrd="0" destOrd="0" presId="urn:microsoft.com/office/officeart/2005/8/layout/process1"/>
    <dgm:cxn modelId="{5B6A8881-9F5B-43B0-934C-9348280B3E27}" type="presOf" srcId="{76850996-49EC-4A51-9590-242209D924A7}" destId="{D4638912-DD56-4CF2-A54A-47CCA4E36036}" srcOrd="0" destOrd="0" presId="urn:microsoft.com/office/officeart/2005/8/layout/process1"/>
    <dgm:cxn modelId="{8F76EC85-F540-490A-B8D7-00FDCA63A91C}" srcId="{523018FB-D7D1-4A52-B94F-066335898B0B}" destId="{76850996-49EC-4A51-9590-242209D924A7}" srcOrd="0" destOrd="0" parTransId="{B52CB46A-B266-4F3F-A1EA-4598E417EC4C}" sibTransId="{A4BE550E-87A1-4FD1-B94E-7851995D1971}"/>
    <dgm:cxn modelId="{7471DCB3-3909-49C8-A931-DA80D5AD2376}" type="presOf" srcId="{0C0C28FD-6974-44AE-9663-F51E59444596}" destId="{6645E548-F698-4294-9773-4822CC1ACBC6}" srcOrd="1" destOrd="0" presId="urn:microsoft.com/office/officeart/2005/8/layout/process1"/>
    <dgm:cxn modelId="{354DE614-5AF7-4C18-9161-DE0925304C7C}" type="presParOf" srcId="{D70FF189-941B-4182-99D5-FC88155EE4C9}" destId="{D4638912-DD56-4CF2-A54A-47CCA4E36036}" srcOrd="0" destOrd="0" presId="urn:microsoft.com/office/officeart/2005/8/layout/process1"/>
    <dgm:cxn modelId="{1B93F691-0D86-467F-9996-B98D896E04EA}" type="presParOf" srcId="{D70FF189-941B-4182-99D5-FC88155EE4C9}" destId="{50A9BCEC-3A98-4FD3-862D-357E5F6FF825}" srcOrd="1" destOrd="0" presId="urn:microsoft.com/office/officeart/2005/8/layout/process1"/>
    <dgm:cxn modelId="{2D501D51-0255-474F-B1B0-8D877A779C77}" type="presParOf" srcId="{50A9BCEC-3A98-4FD3-862D-357E5F6FF825}" destId="{99E8FA38-E101-4F23-BCF0-0F131025F06B}" srcOrd="0" destOrd="0" presId="urn:microsoft.com/office/officeart/2005/8/layout/process1"/>
    <dgm:cxn modelId="{BD114489-4804-439B-B678-206F1BB5902C}" type="presParOf" srcId="{D70FF189-941B-4182-99D5-FC88155EE4C9}" destId="{0534C1B3-3709-4F96-8C61-742830B05EFE}" srcOrd="2" destOrd="0" presId="urn:microsoft.com/office/officeart/2005/8/layout/process1"/>
    <dgm:cxn modelId="{BDCD9B91-078E-4538-9A61-F17AB3D9A8E7}" type="presParOf" srcId="{D70FF189-941B-4182-99D5-FC88155EE4C9}" destId="{0FBFE311-0266-45E2-8F89-423EDE72A9D5}" srcOrd="3" destOrd="0" presId="urn:microsoft.com/office/officeart/2005/8/layout/process1"/>
    <dgm:cxn modelId="{159FE2F6-FA91-4DC8-8B56-34EFEB658875}" type="presParOf" srcId="{0FBFE311-0266-45E2-8F89-423EDE72A9D5}" destId="{6645E548-F698-4294-9773-4822CC1ACBC6}" srcOrd="0" destOrd="0" presId="urn:microsoft.com/office/officeart/2005/8/layout/process1"/>
    <dgm:cxn modelId="{8445A9CE-437A-4716-B398-E0BFF468400A}" type="presParOf" srcId="{D70FF189-941B-4182-99D5-FC88155EE4C9}" destId="{E9CBA5BE-C8A7-42C4-B942-37854EBC207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3018FB-D7D1-4A52-B94F-066335898B0B}" type="doc">
      <dgm:prSet loTypeId="urn:microsoft.com/office/officeart/2005/8/layout/process1" loCatId="process" qsTypeId="urn:microsoft.com/office/officeart/2005/8/quickstyle/3d1" qsCatId="3D" csTypeId="urn:microsoft.com/office/officeart/2005/8/colors/colorful3" csCatId="colorful" phldr="1"/>
      <dgm:spPr/>
    </dgm:pt>
    <dgm:pt modelId="{76850996-49EC-4A51-9590-242209D924A7}">
      <dgm:prSet phldrT="[Text]"/>
      <dgm:spPr/>
      <dgm:t>
        <a:bodyPr/>
        <a:lstStyle/>
        <a:p>
          <a:r>
            <a:rPr lang="en-GB" dirty="0"/>
            <a:t>Toxic water</a:t>
          </a:r>
          <a:endParaRPr lang="en-US" dirty="0"/>
        </a:p>
      </dgm:t>
    </dgm:pt>
    <dgm:pt modelId="{B52CB46A-B266-4F3F-A1EA-4598E417EC4C}" type="parTrans" cxnId="{8F76EC85-F540-490A-B8D7-00FDCA63A91C}">
      <dgm:prSet/>
      <dgm:spPr/>
      <dgm:t>
        <a:bodyPr/>
        <a:lstStyle/>
        <a:p>
          <a:endParaRPr lang="en-US"/>
        </a:p>
      </dgm:t>
    </dgm:pt>
    <dgm:pt modelId="{A4BE550E-87A1-4FD1-B94E-7851995D1971}" type="sibTrans" cxnId="{8F76EC85-F540-490A-B8D7-00FDCA63A91C}">
      <dgm:prSet/>
      <dgm:spPr/>
      <dgm:t>
        <a:bodyPr/>
        <a:lstStyle/>
        <a:p>
          <a:endParaRPr lang="en-US"/>
        </a:p>
      </dgm:t>
    </dgm:pt>
    <dgm:pt modelId="{1F12D440-917A-4243-81F1-3DEE4F07400A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GB" dirty="0"/>
            <a:t>EC</a:t>
          </a:r>
          <a:endParaRPr lang="en-US" dirty="0"/>
        </a:p>
      </dgm:t>
    </dgm:pt>
    <dgm:pt modelId="{B0EEAB75-3F55-4A81-BBBF-5B0964038E31}" type="parTrans" cxnId="{D824BF77-697B-497A-BE97-313047E61A5B}">
      <dgm:prSet/>
      <dgm:spPr/>
      <dgm:t>
        <a:bodyPr/>
        <a:lstStyle/>
        <a:p>
          <a:endParaRPr lang="en-US"/>
        </a:p>
      </dgm:t>
    </dgm:pt>
    <dgm:pt modelId="{0C0C28FD-6974-44AE-9663-F51E59444596}" type="sibTrans" cxnId="{D824BF77-697B-497A-BE97-313047E61A5B}">
      <dgm:prSet/>
      <dgm:spPr/>
      <dgm:t>
        <a:bodyPr/>
        <a:lstStyle/>
        <a:p>
          <a:endParaRPr lang="en-US"/>
        </a:p>
      </dgm:t>
    </dgm:pt>
    <dgm:pt modelId="{71603BDA-28F3-42DE-925F-BFBABCC76DCF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dirty="0"/>
            <a:t>Public Sewer</a:t>
          </a:r>
          <a:endParaRPr lang="en-US" dirty="0"/>
        </a:p>
      </dgm:t>
    </dgm:pt>
    <dgm:pt modelId="{105A49C3-2AE8-405E-8AC4-FB123618CC6D}" type="parTrans" cxnId="{396F6873-6B4E-4C49-8C43-D358B41255C3}">
      <dgm:prSet/>
      <dgm:spPr/>
      <dgm:t>
        <a:bodyPr/>
        <a:lstStyle/>
        <a:p>
          <a:endParaRPr lang="en-US"/>
        </a:p>
      </dgm:t>
    </dgm:pt>
    <dgm:pt modelId="{C27EED29-2578-4ACE-A50C-F7F7D3E8E630}" type="sibTrans" cxnId="{396F6873-6B4E-4C49-8C43-D358B41255C3}">
      <dgm:prSet/>
      <dgm:spPr/>
      <dgm:t>
        <a:bodyPr/>
        <a:lstStyle/>
        <a:p>
          <a:endParaRPr lang="en-US"/>
        </a:p>
      </dgm:t>
    </dgm:pt>
    <dgm:pt modelId="{D70FF189-941B-4182-99D5-FC88155EE4C9}" type="pres">
      <dgm:prSet presAssocID="{523018FB-D7D1-4A52-B94F-066335898B0B}" presName="Name0" presStyleCnt="0">
        <dgm:presLayoutVars>
          <dgm:dir/>
          <dgm:resizeHandles val="exact"/>
        </dgm:presLayoutVars>
      </dgm:prSet>
      <dgm:spPr/>
    </dgm:pt>
    <dgm:pt modelId="{D4638912-DD56-4CF2-A54A-47CCA4E36036}" type="pres">
      <dgm:prSet presAssocID="{76850996-49EC-4A51-9590-242209D924A7}" presName="node" presStyleLbl="node1" presStyleIdx="0" presStyleCnt="3">
        <dgm:presLayoutVars>
          <dgm:bulletEnabled val="1"/>
        </dgm:presLayoutVars>
      </dgm:prSet>
      <dgm:spPr/>
    </dgm:pt>
    <dgm:pt modelId="{50A9BCEC-3A98-4FD3-862D-357E5F6FF825}" type="pres">
      <dgm:prSet presAssocID="{A4BE550E-87A1-4FD1-B94E-7851995D1971}" presName="sibTrans" presStyleLbl="sibTrans2D1" presStyleIdx="0" presStyleCnt="2"/>
      <dgm:spPr/>
    </dgm:pt>
    <dgm:pt modelId="{99E8FA38-E101-4F23-BCF0-0F131025F06B}" type="pres">
      <dgm:prSet presAssocID="{A4BE550E-87A1-4FD1-B94E-7851995D1971}" presName="connectorText" presStyleLbl="sibTrans2D1" presStyleIdx="0" presStyleCnt="2"/>
      <dgm:spPr/>
    </dgm:pt>
    <dgm:pt modelId="{0534C1B3-3709-4F96-8C61-742830B05EFE}" type="pres">
      <dgm:prSet presAssocID="{1F12D440-917A-4243-81F1-3DEE4F07400A}" presName="node" presStyleLbl="node1" presStyleIdx="1" presStyleCnt="3">
        <dgm:presLayoutVars>
          <dgm:bulletEnabled val="1"/>
        </dgm:presLayoutVars>
      </dgm:prSet>
      <dgm:spPr/>
    </dgm:pt>
    <dgm:pt modelId="{0FBFE311-0266-45E2-8F89-423EDE72A9D5}" type="pres">
      <dgm:prSet presAssocID="{0C0C28FD-6974-44AE-9663-F51E59444596}" presName="sibTrans" presStyleLbl="sibTrans2D1" presStyleIdx="1" presStyleCnt="2"/>
      <dgm:spPr/>
    </dgm:pt>
    <dgm:pt modelId="{6645E548-F698-4294-9773-4822CC1ACBC6}" type="pres">
      <dgm:prSet presAssocID="{0C0C28FD-6974-44AE-9663-F51E59444596}" presName="connectorText" presStyleLbl="sibTrans2D1" presStyleIdx="1" presStyleCnt="2"/>
      <dgm:spPr/>
    </dgm:pt>
    <dgm:pt modelId="{E9CBA5BE-C8A7-42C4-B942-37854EBC2075}" type="pres">
      <dgm:prSet presAssocID="{71603BDA-28F3-42DE-925F-BFBABCC76DCF}" presName="node" presStyleLbl="node1" presStyleIdx="2" presStyleCnt="3">
        <dgm:presLayoutVars>
          <dgm:bulletEnabled val="1"/>
        </dgm:presLayoutVars>
      </dgm:prSet>
      <dgm:spPr/>
    </dgm:pt>
  </dgm:ptLst>
  <dgm:cxnLst>
    <dgm:cxn modelId="{5328B902-FCC3-4DBA-839E-61CEF96E085B}" type="presOf" srcId="{76850996-49EC-4A51-9590-242209D924A7}" destId="{D4638912-DD56-4CF2-A54A-47CCA4E36036}" srcOrd="0" destOrd="0" presId="urn:microsoft.com/office/officeart/2005/8/layout/process1"/>
    <dgm:cxn modelId="{A723340A-11D9-4735-8DBF-1CAA0253A929}" type="presOf" srcId="{A4BE550E-87A1-4FD1-B94E-7851995D1971}" destId="{99E8FA38-E101-4F23-BCF0-0F131025F06B}" srcOrd="1" destOrd="0" presId="urn:microsoft.com/office/officeart/2005/8/layout/process1"/>
    <dgm:cxn modelId="{9533501A-EDEC-41E8-83D5-9DFA44E7103C}" type="presOf" srcId="{0C0C28FD-6974-44AE-9663-F51E59444596}" destId="{6645E548-F698-4294-9773-4822CC1ACBC6}" srcOrd="1" destOrd="0" presId="urn:microsoft.com/office/officeart/2005/8/layout/process1"/>
    <dgm:cxn modelId="{396F6873-6B4E-4C49-8C43-D358B41255C3}" srcId="{523018FB-D7D1-4A52-B94F-066335898B0B}" destId="{71603BDA-28F3-42DE-925F-BFBABCC76DCF}" srcOrd="2" destOrd="0" parTransId="{105A49C3-2AE8-405E-8AC4-FB123618CC6D}" sibTransId="{C27EED29-2578-4ACE-A50C-F7F7D3E8E630}"/>
    <dgm:cxn modelId="{D824BF77-697B-497A-BE97-313047E61A5B}" srcId="{523018FB-D7D1-4A52-B94F-066335898B0B}" destId="{1F12D440-917A-4243-81F1-3DEE4F07400A}" srcOrd="1" destOrd="0" parTransId="{B0EEAB75-3F55-4A81-BBBF-5B0964038E31}" sibTransId="{0C0C28FD-6974-44AE-9663-F51E59444596}"/>
    <dgm:cxn modelId="{8F76EC85-F540-490A-B8D7-00FDCA63A91C}" srcId="{523018FB-D7D1-4A52-B94F-066335898B0B}" destId="{76850996-49EC-4A51-9590-242209D924A7}" srcOrd="0" destOrd="0" parTransId="{B52CB46A-B266-4F3F-A1EA-4598E417EC4C}" sibTransId="{A4BE550E-87A1-4FD1-B94E-7851995D1971}"/>
    <dgm:cxn modelId="{7188369A-97D6-4182-8396-C7C1D7CD7FB7}" type="presOf" srcId="{0C0C28FD-6974-44AE-9663-F51E59444596}" destId="{0FBFE311-0266-45E2-8F89-423EDE72A9D5}" srcOrd="0" destOrd="0" presId="urn:microsoft.com/office/officeart/2005/8/layout/process1"/>
    <dgm:cxn modelId="{052BF5B9-07A1-48FB-9641-59BF59E81D40}" type="presOf" srcId="{71603BDA-28F3-42DE-925F-BFBABCC76DCF}" destId="{E9CBA5BE-C8A7-42C4-B942-37854EBC2075}" srcOrd="0" destOrd="0" presId="urn:microsoft.com/office/officeart/2005/8/layout/process1"/>
    <dgm:cxn modelId="{24603ED6-E2B6-4176-8EDB-3E1B0D533240}" type="presOf" srcId="{A4BE550E-87A1-4FD1-B94E-7851995D1971}" destId="{50A9BCEC-3A98-4FD3-862D-357E5F6FF825}" srcOrd="0" destOrd="0" presId="urn:microsoft.com/office/officeart/2005/8/layout/process1"/>
    <dgm:cxn modelId="{9EF7A7D8-89D1-4617-B090-FB269D161805}" type="presOf" srcId="{1F12D440-917A-4243-81F1-3DEE4F07400A}" destId="{0534C1B3-3709-4F96-8C61-742830B05EFE}" srcOrd="0" destOrd="0" presId="urn:microsoft.com/office/officeart/2005/8/layout/process1"/>
    <dgm:cxn modelId="{638A1CF0-6FD8-4C70-AF41-C2701622AA51}" type="presOf" srcId="{523018FB-D7D1-4A52-B94F-066335898B0B}" destId="{D70FF189-941B-4182-99D5-FC88155EE4C9}" srcOrd="0" destOrd="0" presId="urn:microsoft.com/office/officeart/2005/8/layout/process1"/>
    <dgm:cxn modelId="{131C5E8B-2B9E-411E-A9B9-4C689783CBCD}" type="presParOf" srcId="{D70FF189-941B-4182-99D5-FC88155EE4C9}" destId="{D4638912-DD56-4CF2-A54A-47CCA4E36036}" srcOrd="0" destOrd="0" presId="urn:microsoft.com/office/officeart/2005/8/layout/process1"/>
    <dgm:cxn modelId="{1564BD41-73CC-450A-825F-80A45D601E15}" type="presParOf" srcId="{D70FF189-941B-4182-99D5-FC88155EE4C9}" destId="{50A9BCEC-3A98-4FD3-862D-357E5F6FF825}" srcOrd="1" destOrd="0" presId="urn:microsoft.com/office/officeart/2005/8/layout/process1"/>
    <dgm:cxn modelId="{91150394-6653-4037-879C-055BF7F9C40B}" type="presParOf" srcId="{50A9BCEC-3A98-4FD3-862D-357E5F6FF825}" destId="{99E8FA38-E101-4F23-BCF0-0F131025F06B}" srcOrd="0" destOrd="0" presId="urn:microsoft.com/office/officeart/2005/8/layout/process1"/>
    <dgm:cxn modelId="{CA58A056-2139-4D3A-B452-EA2750E5245A}" type="presParOf" srcId="{D70FF189-941B-4182-99D5-FC88155EE4C9}" destId="{0534C1B3-3709-4F96-8C61-742830B05EFE}" srcOrd="2" destOrd="0" presId="urn:microsoft.com/office/officeart/2005/8/layout/process1"/>
    <dgm:cxn modelId="{4D12A75E-3F20-4CC6-A8AC-F109DD89BA98}" type="presParOf" srcId="{D70FF189-941B-4182-99D5-FC88155EE4C9}" destId="{0FBFE311-0266-45E2-8F89-423EDE72A9D5}" srcOrd="3" destOrd="0" presId="urn:microsoft.com/office/officeart/2005/8/layout/process1"/>
    <dgm:cxn modelId="{97B78C1F-55B2-4BA0-AE70-3D92AFC7A893}" type="presParOf" srcId="{0FBFE311-0266-45E2-8F89-423EDE72A9D5}" destId="{6645E548-F698-4294-9773-4822CC1ACBC6}" srcOrd="0" destOrd="0" presId="urn:microsoft.com/office/officeart/2005/8/layout/process1"/>
    <dgm:cxn modelId="{1F7D1253-6600-4501-A66E-161B2FB174C8}" type="presParOf" srcId="{D70FF189-941B-4182-99D5-FC88155EE4C9}" destId="{E9CBA5BE-C8A7-42C4-B942-37854EBC207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ED61C-0AD4-4B95-B47C-4ECEA36C5245}">
      <dsp:nvSpPr>
        <dsp:cNvPr id="0" name=""/>
        <dsp:cNvSpPr/>
      </dsp:nvSpPr>
      <dsp:spPr>
        <a:xfrm>
          <a:off x="1471703" y="54382"/>
          <a:ext cx="2610370" cy="261037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Wastewater Segregation</a:t>
          </a:r>
          <a:endParaRPr lang="en-US" sz="2300" kern="1200" dirty="0"/>
        </a:p>
      </dsp:txBody>
      <dsp:txXfrm>
        <a:off x="1819753" y="511197"/>
        <a:ext cx="1914271" cy="1174666"/>
      </dsp:txXfrm>
    </dsp:sp>
    <dsp:sp modelId="{59B6E471-FD73-4A00-89F3-94F0FFB2EB96}">
      <dsp:nvSpPr>
        <dsp:cNvPr id="0" name=""/>
        <dsp:cNvSpPr/>
      </dsp:nvSpPr>
      <dsp:spPr>
        <a:xfrm>
          <a:off x="2413612" y="1685864"/>
          <a:ext cx="2610370" cy="2610370"/>
        </a:xfrm>
        <a:prstGeom prst="ellipse">
          <a:avLst/>
        </a:prstGeom>
        <a:solidFill>
          <a:schemeClr val="accent4">
            <a:alpha val="50000"/>
            <a:hueOff val="6292045"/>
            <a:satOff val="-27249"/>
            <a:lumOff val="588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End Use</a:t>
          </a:r>
        </a:p>
      </dsp:txBody>
      <dsp:txXfrm>
        <a:off x="3211950" y="2360210"/>
        <a:ext cx="1566222" cy="1435703"/>
      </dsp:txXfrm>
    </dsp:sp>
    <dsp:sp modelId="{ABA2BE21-847A-4752-902B-FB1F5F39F050}">
      <dsp:nvSpPr>
        <dsp:cNvPr id="0" name=""/>
        <dsp:cNvSpPr/>
      </dsp:nvSpPr>
      <dsp:spPr>
        <a:xfrm>
          <a:off x="529794" y="1685864"/>
          <a:ext cx="2610370" cy="2610370"/>
        </a:xfrm>
        <a:prstGeom prst="ellipse">
          <a:avLst/>
        </a:prstGeom>
        <a:solidFill>
          <a:schemeClr val="accent4">
            <a:alpha val="50000"/>
            <a:hueOff val="12584090"/>
            <a:satOff val="-54497"/>
            <a:lumOff val="1176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Treatment Technologies</a:t>
          </a:r>
          <a:endParaRPr lang="en-US" sz="2300" kern="1200" dirty="0"/>
        </a:p>
      </dsp:txBody>
      <dsp:txXfrm>
        <a:off x="775604" y="2360210"/>
        <a:ext cx="1566222" cy="14357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38912-DD56-4CF2-A54A-47CCA4E36036}">
      <dsp:nvSpPr>
        <dsp:cNvPr id="0" name=""/>
        <dsp:cNvSpPr/>
      </dsp:nvSpPr>
      <dsp:spPr>
        <a:xfrm>
          <a:off x="4763" y="271359"/>
          <a:ext cx="1423901" cy="8543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Greywater</a:t>
          </a:r>
          <a:endParaRPr lang="en-US" sz="2200" kern="1200" dirty="0"/>
        </a:p>
      </dsp:txBody>
      <dsp:txXfrm>
        <a:off x="29786" y="296382"/>
        <a:ext cx="1373855" cy="804295"/>
      </dsp:txXfrm>
    </dsp:sp>
    <dsp:sp modelId="{50A9BCEC-3A98-4FD3-862D-357E5F6FF825}">
      <dsp:nvSpPr>
        <dsp:cNvPr id="0" name=""/>
        <dsp:cNvSpPr/>
      </dsp:nvSpPr>
      <dsp:spPr>
        <a:xfrm>
          <a:off x="1571056" y="521966"/>
          <a:ext cx="301867" cy="3531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1571056" y="592591"/>
        <a:ext cx="211307" cy="211877"/>
      </dsp:txXfrm>
    </dsp:sp>
    <dsp:sp modelId="{0534C1B3-3709-4F96-8C61-742830B05EFE}">
      <dsp:nvSpPr>
        <dsp:cNvPr id="0" name=""/>
        <dsp:cNvSpPr/>
      </dsp:nvSpPr>
      <dsp:spPr>
        <a:xfrm>
          <a:off x="1998226" y="271359"/>
          <a:ext cx="1423901" cy="8543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662180"/>
                <a:satOff val="21779"/>
                <a:lumOff val="51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662180"/>
                <a:satOff val="21779"/>
                <a:lumOff val="51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662180"/>
                <a:satOff val="21779"/>
                <a:lumOff val="51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Natural Treatment</a:t>
          </a:r>
          <a:endParaRPr lang="en-US" sz="2200" kern="1200" dirty="0"/>
        </a:p>
      </dsp:txBody>
      <dsp:txXfrm>
        <a:off x="2023249" y="296382"/>
        <a:ext cx="1373855" cy="804295"/>
      </dsp:txXfrm>
    </dsp:sp>
    <dsp:sp modelId="{0FBFE311-0266-45E2-8F89-423EDE72A9D5}">
      <dsp:nvSpPr>
        <dsp:cNvPr id="0" name=""/>
        <dsp:cNvSpPr/>
      </dsp:nvSpPr>
      <dsp:spPr>
        <a:xfrm>
          <a:off x="3564518" y="521966"/>
          <a:ext cx="301867" cy="3531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5324361"/>
                <a:satOff val="43559"/>
                <a:lumOff val="10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324361"/>
                <a:satOff val="43559"/>
                <a:lumOff val="10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324361"/>
                <a:satOff val="43559"/>
                <a:lumOff val="10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3564518" y="592591"/>
        <a:ext cx="211307" cy="211877"/>
      </dsp:txXfrm>
    </dsp:sp>
    <dsp:sp modelId="{E9CBA5BE-C8A7-42C4-B942-37854EBC2075}">
      <dsp:nvSpPr>
        <dsp:cNvPr id="0" name=""/>
        <dsp:cNvSpPr/>
      </dsp:nvSpPr>
      <dsp:spPr>
        <a:xfrm>
          <a:off x="3991689" y="271359"/>
          <a:ext cx="1423901" cy="854341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Toilet Flushing</a:t>
          </a:r>
          <a:endParaRPr lang="en-US" sz="2200" kern="1200" dirty="0"/>
        </a:p>
      </dsp:txBody>
      <dsp:txXfrm>
        <a:off x="4016712" y="296382"/>
        <a:ext cx="1373855" cy="8042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38912-DD56-4CF2-A54A-47CCA4E36036}">
      <dsp:nvSpPr>
        <dsp:cNvPr id="0" name=""/>
        <dsp:cNvSpPr/>
      </dsp:nvSpPr>
      <dsp:spPr>
        <a:xfrm>
          <a:off x="4763" y="271359"/>
          <a:ext cx="1423901" cy="8543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Black water</a:t>
          </a:r>
          <a:endParaRPr lang="en-US" sz="2200" kern="1200" dirty="0"/>
        </a:p>
      </dsp:txBody>
      <dsp:txXfrm>
        <a:off x="29786" y="296382"/>
        <a:ext cx="1373855" cy="804295"/>
      </dsp:txXfrm>
    </dsp:sp>
    <dsp:sp modelId="{50A9BCEC-3A98-4FD3-862D-357E5F6FF825}">
      <dsp:nvSpPr>
        <dsp:cNvPr id="0" name=""/>
        <dsp:cNvSpPr/>
      </dsp:nvSpPr>
      <dsp:spPr>
        <a:xfrm>
          <a:off x="1571056" y="521966"/>
          <a:ext cx="301867" cy="3531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1571056" y="592591"/>
        <a:ext cx="211307" cy="211877"/>
      </dsp:txXfrm>
    </dsp:sp>
    <dsp:sp modelId="{0534C1B3-3709-4F96-8C61-742830B05EFE}">
      <dsp:nvSpPr>
        <dsp:cNvPr id="0" name=""/>
        <dsp:cNvSpPr/>
      </dsp:nvSpPr>
      <dsp:spPr>
        <a:xfrm>
          <a:off x="1998226" y="271359"/>
          <a:ext cx="1423901" cy="854341"/>
        </a:xfrm>
        <a:prstGeom prst="roundRect">
          <a:avLst>
            <a:gd name="adj" fmla="val 10000"/>
          </a:avLst>
        </a:prstGeom>
        <a:solidFill>
          <a:schemeClr val="tx2">
            <a:lumMod val="50000"/>
            <a:lumOff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MBBR</a:t>
          </a:r>
          <a:endParaRPr lang="en-US" sz="2200" kern="1200" dirty="0"/>
        </a:p>
      </dsp:txBody>
      <dsp:txXfrm>
        <a:off x="2023249" y="296382"/>
        <a:ext cx="1373855" cy="804295"/>
      </dsp:txXfrm>
    </dsp:sp>
    <dsp:sp modelId="{0FBFE311-0266-45E2-8F89-423EDE72A9D5}">
      <dsp:nvSpPr>
        <dsp:cNvPr id="0" name=""/>
        <dsp:cNvSpPr/>
      </dsp:nvSpPr>
      <dsp:spPr>
        <a:xfrm>
          <a:off x="3564518" y="521966"/>
          <a:ext cx="301867" cy="3531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2584090"/>
                <a:satOff val="-54497"/>
                <a:lumOff val="117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2584090"/>
                <a:satOff val="-54497"/>
                <a:lumOff val="117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2584090"/>
                <a:satOff val="-54497"/>
                <a:lumOff val="117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3564518" y="592591"/>
        <a:ext cx="211307" cy="211877"/>
      </dsp:txXfrm>
    </dsp:sp>
    <dsp:sp modelId="{E9CBA5BE-C8A7-42C4-B942-37854EBC2075}">
      <dsp:nvSpPr>
        <dsp:cNvPr id="0" name=""/>
        <dsp:cNvSpPr/>
      </dsp:nvSpPr>
      <dsp:spPr>
        <a:xfrm>
          <a:off x="3991689" y="271359"/>
          <a:ext cx="1423901" cy="85434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Gardening</a:t>
          </a:r>
          <a:endParaRPr lang="en-US" sz="2200" kern="1200" dirty="0"/>
        </a:p>
      </dsp:txBody>
      <dsp:txXfrm>
        <a:off x="4016712" y="296382"/>
        <a:ext cx="1373855" cy="8042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38912-DD56-4CF2-A54A-47CCA4E36036}">
      <dsp:nvSpPr>
        <dsp:cNvPr id="0" name=""/>
        <dsp:cNvSpPr/>
      </dsp:nvSpPr>
      <dsp:spPr>
        <a:xfrm>
          <a:off x="4763" y="271359"/>
          <a:ext cx="1423901" cy="8543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Toxic water</a:t>
          </a:r>
          <a:endParaRPr lang="en-US" sz="2200" kern="1200" dirty="0"/>
        </a:p>
      </dsp:txBody>
      <dsp:txXfrm>
        <a:off x="29786" y="296382"/>
        <a:ext cx="1373855" cy="804295"/>
      </dsp:txXfrm>
    </dsp:sp>
    <dsp:sp modelId="{50A9BCEC-3A98-4FD3-862D-357E5F6FF825}">
      <dsp:nvSpPr>
        <dsp:cNvPr id="0" name=""/>
        <dsp:cNvSpPr/>
      </dsp:nvSpPr>
      <dsp:spPr>
        <a:xfrm>
          <a:off x="1571056" y="521966"/>
          <a:ext cx="301867" cy="3531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1571056" y="592591"/>
        <a:ext cx="211307" cy="211877"/>
      </dsp:txXfrm>
    </dsp:sp>
    <dsp:sp modelId="{0534C1B3-3709-4F96-8C61-742830B05EFE}">
      <dsp:nvSpPr>
        <dsp:cNvPr id="0" name=""/>
        <dsp:cNvSpPr/>
      </dsp:nvSpPr>
      <dsp:spPr>
        <a:xfrm>
          <a:off x="1998226" y="271359"/>
          <a:ext cx="1423901" cy="854341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EC</a:t>
          </a:r>
          <a:endParaRPr lang="en-US" sz="2200" kern="1200" dirty="0"/>
        </a:p>
      </dsp:txBody>
      <dsp:txXfrm>
        <a:off x="2023249" y="296382"/>
        <a:ext cx="1373855" cy="804295"/>
      </dsp:txXfrm>
    </dsp:sp>
    <dsp:sp modelId="{0FBFE311-0266-45E2-8F89-423EDE72A9D5}">
      <dsp:nvSpPr>
        <dsp:cNvPr id="0" name=""/>
        <dsp:cNvSpPr/>
      </dsp:nvSpPr>
      <dsp:spPr>
        <a:xfrm>
          <a:off x="3564518" y="521966"/>
          <a:ext cx="301867" cy="3531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18298645"/>
                <a:satOff val="-533"/>
                <a:lumOff val="-33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8298645"/>
                <a:satOff val="-533"/>
                <a:lumOff val="-33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8298645"/>
                <a:satOff val="-533"/>
                <a:lumOff val="-33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3564518" y="592591"/>
        <a:ext cx="211307" cy="211877"/>
      </dsp:txXfrm>
    </dsp:sp>
    <dsp:sp modelId="{E9CBA5BE-C8A7-42C4-B942-37854EBC2075}">
      <dsp:nvSpPr>
        <dsp:cNvPr id="0" name=""/>
        <dsp:cNvSpPr/>
      </dsp:nvSpPr>
      <dsp:spPr>
        <a:xfrm>
          <a:off x="3991689" y="271359"/>
          <a:ext cx="1423901" cy="854341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Public Sewer</a:t>
          </a:r>
          <a:endParaRPr lang="en-US" sz="2200" kern="1200" dirty="0"/>
        </a:p>
      </dsp:txBody>
      <dsp:txXfrm>
        <a:off x="4016712" y="296382"/>
        <a:ext cx="1373855" cy="804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DD73F6-D1D0-4635-A471-E15AC7BD28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89EC7E-1C75-46B3-80CF-FC50909479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37CAC-275E-4037-A510-239A9A9A4E50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405956-D78B-4960-BDD1-6014391238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93152E-A30E-4C5D-9A35-D5BC33CD24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5CD09-E3FF-442F-B310-471E0C8CE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197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9EBD8-3A09-455B-8724-D5D322C4F5E7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D4D5D-FBBC-4E95-B7F7-DA09A9098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904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D4D5D-FBBC-4E95-B7F7-DA09A90984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5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5">
            <a:extLst>
              <a:ext uri="{FF2B5EF4-FFF2-40B4-BE49-F238E27FC236}">
                <a16:creationId xmlns:a16="http://schemas.microsoft.com/office/drawing/2014/main" id="{A70BD1E5-4123-46E7-92C2-74E4D0F601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502" t="21128" r="21651" b="16855"/>
          <a:stretch/>
        </p:blipFill>
        <p:spPr>
          <a:xfrm>
            <a:off x="7391992" y="750753"/>
            <a:ext cx="1812968" cy="204996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90C6A90-A0E8-4DAE-8845-6CE641960DF8}"/>
              </a:ext>
            </a:extLst>
          </p:cNvPr>
          <p:cNvGrpSpPr/>
          <p:nvPr userDrawn="1"/>
        </p:nvGrpSpPr>
        <p:grpSpPr>
          <a:xfrm>
            <a:off x="0" y="0"/>
            <a:ext cx="12173895" cy="5026349"/>
            <a:chOff x="59547" y="792474"/>
            <a:chExt cx="12173895" cy="5026349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58A2793-5EBE-46CE-8B59-03B3FD843831}"/>
                </a:ext>
              </a:extLst>
            </p:cNvPr>
            <p:cNvSpPr/>
            <p:nvPr/>
          </p:nvSpPr>
          <p:spPr>
            <a:xfrm>
              <a:off x="63213" y="1333910"/>
              <a:ext cx="12170229" cy="4484913"/>
            </a:xfrm>
            <a:custGeom>
              <a:avLst/>
              <a:gdLst>
                <a:gd name="connsiteX0" fmla="*/ 378764 w 12170228"/>
                <a:gd name="connsiteY0" fmla="*/ 0 h 4484913"/>
                <a:gd name="connsiteX1" fmla="*/ 7536541 w 12170228"/>
                <a:gd name="connsiteY1" fmla="*/ 2755846 h 4484913"/>
                <a:gd name="connsiteX2" fmla="*/ 9519505 w 12170228"/>
                <a:gd name="connsiteY2" fmla="*/ 3261792 h 4484913"/>
                <a:gd name="connsiteX3" fmla="*/ 12178276 w 12170228"/>
                <a:gd name="connsiteY3" fmla="*/ 2099286 h 4484913"/>
                <a:gd name="connsiteX4" fmla="*/ 12178276 w 12170228"/>
                <a:gd name="connsiteY4" fmla="*/ 3127876 h 4484913"/>
                <a:gd name="connsiteX5" fmla="*/ 12178276 w 12170228"/>
                <a:gd name="connsiteY5" fmla="*/ 4156445 h 4484913"/>
                <a:gd name="connsiteX6" fmla="*/ 10337588 w 12170228"/>
                <a:gd name="connsiteY6" fmla="*/ 4500238 h 4484913"/>
                <a:gd name="connsiteX7" fmla="*/ 5415330 w 12170228"/>
                <a:gd name="connsiteY7" fmla="*/ 2639130 h 4484913"/>
                <a:gd name="connsiteX8" fmla="*/ 0 w 12170228"/>
                <a:gd name="connsiteY8" fmla="*/ 100525 h 4484913"/>
                <a:gd name="connsiteX9" fmla="*/ 378764 w 12170228"/>
                <a:gd name="connsiteY9" fmla="*/ 0 h 448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70228" h="4484913">
                  <a:moveTo>
                    <a:pt x="378764" y="0"/>
                  </a:moveTo>
                  <a:cubicBezTo>
                    <a:pt x="1035739" y="59"/>
                    <a:pt x="2808310" y="395717"/>
                    <a:pt x="7536541" y="2755846"/>
                  </a:cubicBezTo>
                  <a:cubicBezTo>
                    <a:pt x="8275312" y="3124611"/>
                    <a:pt x="8939645" y="3261792"/>
                    <a:pt x="9519505" y="3261792"/>
                  </a:cubicBezTo>
                  <a:cubicBezTo>
                    <a:pt x="11207118" y="3261792"/>
                    <a:pt x="12178276" y="2099286"/>
                    <a:pt x="12178276" y="2099286"/>
                  </a:cubicBezTo>
                  <a:lnTo>
                    <a:pt x="12178276" y="3127876"/>
                  </a:lnTo>
                  <a:lnTo>
                    <a:pt x="12178276" y="4156445"/>
                  </a:lnTo>
                  <a:cubicBezTo>
                    <a:pt x="12178276" y="4156445"/>
                    <a:pt x="11498592" y="4500238"/>
                    <a:pt x="10337588" y="4500238"/>
                  </a:cubicBezTo>
                  <a:cubicBezTo>
                    <a:pt x="9137677" y="4500238"/>
                    <a:pt x="7423657" y="4132845"/>
                    <a:pt x="5415330" y="2639130"/>
                  </a:cubicBezTo>
                  <a:cubicBezTo>
                    <a:pt x="2345798" y="356093"/>
                    <a:pt x="0" y="100525"/>
                    <a:pt x="0" y="100525"/>
                  </a:cubicBezTo>
                  <a:cubicBezTo>
                    <a:pt x="0" y="100525"/>
                    <a:pt x="47491" y="-30"/>
                    <a:pt x="378764" y="0"/>
                  </a:cubicBezTo>
                </a:path>
              </a:pathLst>
            </a:custGeom>
            <a:solidFill>
              <a:srgbClr val="3AAA35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4097380-B214-470B-806A-AB248D21B021}"/>
                </a:ext>
              </a:extLst>
            </p:cNvPr>
            <p:cNvSpPr/>
            <p:nvPr/>
          </p:nvSpPr>
          <p:spPr>
            <a:xfrm>
              <a:off x="6581331" y="792474"/>
              <a:ext cx="5638800" cy="3635828"/>
            </a:xfrm>
            <a:custGeom>
              <a:avLst/>
              <a:gdLst>
                <a:gd name="connsiteX0" fmla="*/ 5660158 w 5638800"/>
                <a:gd name="connsiteY0" fmla="*/ 0 h 3635827"/>
                <a:gd name="connsiteX1" fmla="*/ 5660158 w 5638800"/>
                <a:gd name="connsiteY1" fmla="*/ 2285738 h 3635827"/>
                <a:gd name="connsiteX2" fmla="*/ 2843392 w 5638800"/>
                <a:gd name="connsiteY2" fmla="*/ 3647149 h 3635827"/>
                <a:gd name="connsiteX3" fmla="*/ 2249555 w 5638800"/>
                <a:gd name="connsiteY3" fmla="*/ 3589063 h 3635827"/>
                <a:gd name="connsiteX4" fmla="*/ 0 w 5638800"/>
                <a:gd name="connsiteY4" fmla="*/ 2560646 h 3635827"/>
                <a:gd name="connsiteX5" fmla="*/ 26125 w 5638800"/>
                <a:gd name="connsiteY5" fmla="*/ 2567787 h 3635827"/>
                <a:gd name="connsiteX6" fmla="*/ 1566868 w 5638800"/>
                <a:gd name="connsiteY6" fmla="*/ 2853210 h 3635827"/>
                <a:gd name="connsiteX7" fmla="*/ 5660158 w 5638800"/>
                <a:gd name="connsiteY7" fmla="*/ 0 h 36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38800" h="3635827">
                  <a:moveTo>
                    <a:pt x="5660158" y="0"/>
                  </a:moveTo>
                  <a:lnTo>
                    <a:pt x="5660158" y="2285738"/>
                  </a:lnTo>
                  <a:cubicBezTo>
                    <a:pt x="5660158" y="2285738"/>
                    <a:pt x="4509168" y="3647149"/>
                    <a:pt x="2843392" y="3647149"/>
                  </a:cubicBezTo>
                  <a:cubicBezTo>
                    <a:pt x="2651956" y="3647149"/>
                    <a:pt x="2453662" y="3629188"/>
                    <a:pt x="2249555" y="3589063"/>
                  </a:cubicBezTo>
                  <a:cubicBezTo>
                    <a:pt x="1758522" y="3492572"/>
                    <a:pt x="184469" y="2560755"/>
                    <a:pt x="0" y="2560646"/>
                  </a:cubicBezTo>
                  <a:cubicBezTo>
                    <a:pt x="4137" y="2560646"/>
                    <a:pt x="12736" y="2562932"/>
                    <a:pt x="26125" y="2567787"/>
                  </a:cubicBezTo>
                  <a:cubicBezTo>
                    <a:pt x="580949" y="2767953"/>
                    <a:pt x="1094254" y="2853210"/>
                    <a:pt x="1566868" y="2853210"/>
                  </a:cubicBezTo>
                  <a:cubicBezTo>
                    <a:pt x="4299422" y="2853210"/>
                    <a:pt x="5660158" y="0"/>
                    <a:pt x="5660158" y="0"/>
                  </a:cubicBezTo>
                </a:path>
              </a:pathLst>
            </a:custGeom>
            <a:solidFill>
              <a:srgbClr val="DCC217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CA84C68-9B25-467A-BBC1-E359AF79B2C0}"/>
                </a:ext>
              </a:extLst>
            </p:cNvPr>
            <p:cNvSpPr/>
            <p:nvPr/>
          </p:nvSpPr>
          <p:spPr>
            <a:xfrm>
              <a:off x="59547" y="1533044"/>
              <a:ext cx="4506686" cy="2264228"/>
            </a:xfrm>
            <a:custGeom>
              <a:avLst/>
              <a:gdLst>
                <a:gd name="connsiteX0" fmla="*/ 0 w 4506685"/>
                <a:gd name="connsiteY0" fmla="*/ 0 h 2264227"/>
                <a:gd name="connsiteX1" fmla="*/ 872860 w 4506685"/>
                <a:gd name="connsiteY1" fmla="*/ 262448 h 2264227"/>
                <a:gd name="connsiteX2" fmla="*/ 3080679 w 4506685"/>
                <a:gd name="connsiteY2" fmla="*/ 1318623 h 2264227"/>
                <a:gd name="connsiteX3" fmla="*/ 4011168 w 4506685"/>
                <a:gd name="connsiteY3" fmla="*/ 1920725 h 2264227"/>
                <a:gd name="connsiteX4" fmla="*/ 4518290 w 4506685"/>
                <a:gd name="connsiteY4" fmla="*/ 2271114 h 2264227"/>
                <a:gd name="connsiteX5" fmla="*/ 1929356 w 4506685"/>
                <a:gd name="connsiteY5" fmla="*/ 1406813 h 2264227"/>
                <a:gd name="connsiteX6" fmla="*/ 421843 w 4506685"/>
                <a:gd name="connsiteY6" fmla="*/ 1270842 h 2264227"/>
                <a:gd name="connsiteX7" fmla="*/ 0 w 4506685"/>
                <a:gd name="connsiteY7" fmla="*/ 1283354 h 2264227"/>
                <a:gd name="connsiteX8" fmla="*/ 0 w 4506685"/>
                <a:gd name="connsiteY8" fmla="*/ 641647 h 22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06685" h="2264227">
                  <a:moveTo>
                    <a:pt x="0" y="0"/>
                  </a:moveTo>
                  <a:cubicBezTo>
                    <a:pt x="0" y="0"/>
                    <a:pt x="325206" y="65053"/>
                    <a:pt x="872860" y="262448"/>
                  </a:cubicBezTo>
                  <a:cubicBezTo>
                    <a:pt x="1420542" y="459784"/>
                    <a:pt x="2190707" y="789462"/>
                    <a:pt x="3080679" y="1318623"/>
                  </a:cubicBezTo>
                  <a:cubicBezTo>
                    <a:pt x="3362880" y="1486429"/>
                    <a:pt x="3722283" y="1724564"/>
                    <a:pt x="4011168" y="1920725"/>
                  </a:cubicBezTo>
                  <a:cubicBezTo>
                    <a:pt x="4300010" y="2116907"/>
                    <a:pt x="4518290" y="2271114"/>
                    <a:pt x="4518290" y="2271114"/>
                  </a:cubicBezTo>
                  <a:cubicBezTo>
                    <a:pt x="4518290" y="2271114"/>
                    <a:pt x="2871303" y="1584792"/>
                    <a:pt x="1929356" y="1406813"/>
                  </a:cubicBezTo>
                  <a:cubicBezTo>
                    <a:pt x="1334850" y="1294501"/>
                    <a:pt x="781971" y="1270842"/>
                    <a:pt x="421843" y="1270842"/>
                  </a:cubicBezTo>
                  <a:cubicBezTo>
                    <a:pt x="159889" y="1270842"/>
                    <a:pt x="0" y="1283354"/>
                    <a:pt x="0" y="1283354"/>
                  </a:cubicBezTo>
                  <a:lnTo>
                    <a:pt x="0" y="641647"/>
                  </a:lnTo>
                  <a:close/>
                </a:path>
              </a:pathLst>
            </a:custGeom>
            <a:solidFill>
              <a:srgbClr val="E81C26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EA35A03-C097-4F18-8BB8-B2B944E952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73" y="5488122"/>
            <a:ext cx="872590" cy="7315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771A4C-B10B-4A3B-A48D-8D595B0452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1" b="30186"/>
          <a:stretch/>
        </p:blipFill>
        <p:spPr>
          <a:xfrm>
            <a:off x="1861688" y="5479268"/>
            <a:ext cx="3238144" cy="7315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B145DE-621F-4A2E-871C-F4AEE434FD7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607081" y="5479268"/>
            <a:ext cx="1727632" cy="7315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A00261-DDB6-4041-9CBA-7CC3C3F7383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362" y="5458957"/>
            <a:ext cx="361244" cy="7315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CD7EB4-22A5-4F8C-AF04-18D23A12D4D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24" y="5455009"/>
            <a:ext cx="321646" cy="7315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EC5772-4CFD-42E1-BC30-909AA656EF8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519" y="5565649"/>
            <a:ext cx="881232" cy="5023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F7B1D65-7E4C-4A50-97D3-2FC5E13EA36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855" y="5455009"/>
            <a:ext cx="731520" cy="7315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EC77AF-73DB-4C5F-ABBF-AEAC476172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641601"/>
            <a:ext cx="10515600" cy="868362"/>
          </a:xfrm>
        </p:spPr>
        <p:txBody>
          <a:bodyPr anchor="b">
            <a:normAutofit/>
          </a:bodyPr>
          <a:lstStyle>
            <a:lvl1pPr algn="ctr">
              <a:defRPr lang="en-US" sz="4000" b="1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r>
              <a:rPr lang="en-US" dirty="0"/>
              <a:t>Click to insert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2C9DC0-32FD-42EA-80D7-03DBEC4453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602038"/>
            <a:ext cx="10515600" cy="732761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3870BF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insert presentation subtitle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87A9DE-D68A-4F1E-825E-B2832662F59A}"/>
              </a:ext>
            </a:extLst>
          </p:cNvPr>
          <p:cNvSpPr txBox="1"/>
          <p:nvPr userDrawn="1"/>
        </p:nvSpPr>
        <p:spPr>
          <a:xfrm>
            <a:off x="233053" y="88933"/>
            <a:ext cx="117511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1500" b="0" dirty="0">
                <a:solidFill>
                  <a:srgbClr val="3AAA35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</a:rPr>
              <a:t>एकीकृत स्वास्थ्यजन्य फोहोरमैला व्यवस्थापन तथा स्वास्थ्य संस्थामा खानेपानी, सरसफाई तथा स्वच्छता सम्बन्धि प्रथम राष्ट्रिय कार्यशाला गोष्ठी</a:t>
            </a:r>
            <a:endParaRPr lang="en-US" sz="1500" b="0" dirty="0">
              <a:solidFill>
                <a:srgbClr val="3AAA35"/>
              </a:solidFill>
            </a:endParaRP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C8E4183F-DC2A-4662-AD53-A50D33C990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8437" y="4701285"/>
            <a:ext cx="7653793" cy="795690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3870BF"/>
                </a:solidFill>
              </a:defRPr>
            </a:lvl1pPr>
          </a:lstStyle>
          <a:p>
            <a:pPr lvl="0"/>
            <a:r>
              <a:rPr lang="en-US" dirty="0"/>
              <a:t>Click to insert: speaker name</a:t>
            </a:r>
          </a:p>
          <a:p>
            <a:pPr lvl="0"/>
            <a:r>
              <a:rPr lang="en-US" dirty="0"/>
              <a:t>Speaker organization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6260B8-2212-40D9-BC97-9E8018FF8FC0}"/>
              </a:ext>
            </a:extLst>
          </p:cNvPr>
          <p:cNvSpPr/>
          <p:nvPr userDrawn="1"/>
        </p:nvSpPr>
        <p:spPr>
          <a:xfrm>
            <a:off x="2559754" y="849213"/>
            <a:ext cx="59089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2000" b="1" dirty="0">
                <a:solidFill>
                  <a:srgbClr val="3AAA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“स्वस्थ नेपालका लागि सँग सँगै” </a:t>
            </a:r>
            <a:endParaRPr lang="en-US" sz="2400" dirty="0">
              <a:solidFill>
                <a:srgbClr val="3AAA35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BF86F3-3DB5-4BD0-BEF3-F52B5BC7975F}"/>
              </a:ext>
            </a:extLst>
          </p:cNvPr>
          <p:cNvSpPr txBox="1"/>
          <p:nvPr userDrawn="1"/>
        </p:nvSpPr>
        <p:spPr>
          <a:xfrm>
            <a:off x="1196889" y="416860"/>
            <a:ext cx="10723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3870BF"/>
                </a:solidFill>
              </a:rPr>
              <a:t>First National Workshop on Integrated Healthcare Waste Management (IHCWM) and Water Sanitation &amp; Hygiene (WASH) in Healthcare Facilities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85BA7C13-E06C-4257-A2CA-E02C98510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4173" y="6356350"/>
            <a:ext cx="80236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57E8C13A-2C6E-4187-9E55-E6DF37446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0770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12/10/2019</a:t>
            </a:r>
            <a:endParaRPr lang="en-US" dirty="0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FE735B81-4CAB-474F-9A02-AC1BDB479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29103" y="6356350"/>
            <a:ext cx="924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19D45C30-91B6-4D37-B3EC-98C0C4E45E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405ABF-B46E-4622-BC4F-9FE81638FD83}"/>
              </a:ext>
            </a:extLst>
          </p:cNvPr>
          <p:cNvSpPr txBox="1"/>
          <p:nvPr userDrawn="1"/>
        </p:nvSpPr>
        <p:spPr>
          <a:xfrm>
            <a:off x="507248" y="6210788"/>
            <a:ext cx="1408049" cy="14556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sz="600" b="1" dirty="0">
                <a:solidFill>
                  <a:srgbClr val="FF0000"/>
                </a:solidFill>
              </a:rPr>
              <a:t>Ministry of Health and Population</a:t>
            </a:r>
          </a:p>
        </p:txBody>
      </p:sp>
    </p:spTree>
    <p:extLst>
      <p:ext uri="{BB962C8B-B14F-4D97-AF65-F5344CB8AC3E}">
        <p14:creationId xmlns:p14="http://schemas.microsoft.com/office/powerpoint/2010/main" val="286404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7AD513A-1A41-4EF5-BCA3-AEE24A71AF95}"/>
              </a:ext>
            </a:extLst>
          </p:cNvPr>
          <p:cNvGrpSpPr/>
          <p:nvPr userDrawn="1"/>
        </p:nvGrpSpPr>
        <p:grpSpPr>
          <a:xfrm>
            <a:off x="10469462" y="6276839"/>
            <a:ext cx="884338" cy="365125"/>
            <a:chOff x="18105" y="-5683"/>
            <a:chExt cx="12173895" cy="5026349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3119A0A-5504-4B78-A979-6897139D5351}"/>
                </a:ext>
              </a:extLst>
            </p:cNvPr>
            <p:cNvSpPr/>
            <p:nvPr userDrawn="1"/>
          </p:nvSpPr>
          <p:spPr>
            <a:xfrm>
              <a:off x="21771" y="535753"/>
              <a:ext cx="12170229" cy="4484913"/>
            </a:xfrm>
            <a:custGeom>
              <a:avLst/>
              <a:gdLst>
                <a:gd name="connsiteX0" fmla="*/ 378764 w 12170228"/>
                <a:gd name="connsiteY0" fmla="*/ 0 h 4484913"/>
                <a:gd name="connsiteX1" fmla="*/ 7536541 w 12170228"/>
                <a:gd name="connsiteY1" fmla="*/ 2755846 h 4484913"/>
                <a:gd name="connsiteX2" fmla="*/ 9519505 w 12170228"/>
                <a:gd name="connsiteY2" fmla="*/ 3261792 h 4484913"/>
                <a:gd name="connsiteX3" fmla="*/ 12178276 w 12170228"/>
                <a:gd name="connsiteY3" fmla="*/ 2099286 h 4484913"/>
                <a:gd name="connsiteX4" fmla="*/ 12178276 w 12170228"/>
                <a:gd name="connsiteY4" fmla="*/ 3127876 h 4484913"/>
                <a:gd name="connsiteX5" fmla="*/ 12178276 w 12170228"/>
                <a:gd name="connsiteY5" fmla="*/ 4156445 h 4484913"/>
                <a:gd name="connsiteX6" fmla="*/ 10337588 w 12170228"/>
                <a:gd name="connsiteY6" fmla="*/ 4500238 h 4484913"/>
                <a:gd name="connsiteX7" fmla="*/ 5415330 w 12170228"/>
                <a:gd name="connsiteY7" fmla="*/ 2639130 h 4484913"/>
                <a:gd name="connsiteX8" fmla="*/ 0 w 12170228"/>
                <a:gd name="connsiteY8" fmla="*/ 100525 h 4484913"/>
                <a:gd name="connsiteX9" fmla="*/ 378764 w 12170228"/>
                <a:gd name="connsiteY9" fmla="*/ 0 h 448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70228" h="4484913">
                  <a:moveTo>
                    <a:pt x="378764" y="0"/>
                  </a:moveTo>
                  <a:cubicBezTo>
                    <a:pt x="1035739" y="59"/>
                    <a:pt x="2808310" y="395717"/>
                    <a:pt x="7536541" y="2755846"/>
                  </a:cubicBezTo>
                  <a:cubicBezTo>
                    <a:pt x="8275312" y="3124611"/>
                    <a:pt x="8939645" y="3261792"/>
                    <a:pt x="9519505" y="3261792"/>
                  </a:cubicBezTo>
                  <a:cubicBezTo>
                    <a:pt x="11207118" y="3261792"/>
                    <a:pt x="12178276" y="2099286"/>
                    <a:pt x="12178276" y="2099286"/>
                  </a:cubicBezTo>
                  <a:lnTo>
                    <a:pt x="12178276" y="3127876"/>
                  </a:lnTo>
                  <a:lnTo>
                    <a:pt x="12178276" y="4156445"/>
                  </a:lnTo>
                  <a:cubicBezTo>
                    <a:pt x="12178276" y="4156445"/>
                    <a:pt x="11498592" y="4500238"/>
                    <a:pt x="10337588" y="4500238"/>
                  </a:cubicBezTo>
                  <a:cubicBezTo>
                    <a:pt x="9137677" y="4500238"/>
                    <a:pt x="7423657" y="4132845"/>
                    <a:pt x="5415330" y="2639130"/>
                  </a:cubicBezTo>
                  <a:cubicBezTo>
                    <a:pt x="2345798" y="356093"/>
                    <a:pt x="0" y="100525"/>
                    <a:pt x="0" y="100525"/>
                  </a:cubicBezTo>
                  <a:cubicBezTo>
                    <a:pt x="0" y="100525"/>
                    <a:pt x="47491" y="-30"/>
                    <a:pt x="378764" y="0"/>
                  </a:cubicBezTo>
                </a:path>
              </a:pathLst>
            </a:custGeom>
            <a:solidFill>
              <a:srgbClr val="3AAA35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7BD939-7D7D-475C-8004-971140864136}"/>
                </a:ext>
              </a:extLst>
            </p:cNvPr>
            <p:cNvSpPr/>
            <p:nvPr userDrawn="1"/>
          </p:nvSpPr>
          <p:spPr>
            <a:xfrm>
              <a:off x="6539889" y="-5683"/>
              <a:ext cx="5638800" cy="3635828"/>
            </a:xfrm>
            <a:custGeom>
              <a:avLst/>
              <a:gdLst>
                <a:gd name="connsiteX0" fmla="*/ 5660158 w 5638800"/>
                <a:gd name="connsiteY0" fmla="*/ 0 h 3635827"/>
                <a:gd name="connsiteX1" fmla="*/ 5660158 w 5638800"/>
                <a:gd name="connsiteY1" fmla="*/ 2285738 h 3635827"/>
                <a:gd name="connsiteX2" fmla="*/ 2843392 w 5638800"/>
                <a:gd name="connsiteY2" fmla="*/ 3647149 h 3635827"/>
                <a:gd name="connsiteX3" fmla="*/ 2249555 w 5638800"/>
                <a:gd name="connsiteY3" fmla="*/ 3589063 h 3635827"/>
                <a:gd name="connsiteX4" fmla="*/ 0 w 5638800"/>
                <a:gd name="connsiteY4" fmla="*/ 2560646 h 3635827"/>
                <a:gd name="connsiteX5" fmla="*/ 26125 w 5638800"/>
                <a:gd name="connsiteY5" fmla="*/ 2567787 h 3635827"/>
                <a:gd name="connsiteX6" fmla="*/ 1566868 w 5638800"/>
                <a:gd name="connsiteY6" fmla="*/ 2853210 h 3635827"/>
                <a:gd name="connsiteX7" fmla="*/ 5660158 w 5638800"/>
                <a:gd name="connsiteY7" fmla="*/ 0 h 36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38800" h="3635827">
                  <a:moveTo>
                    <a:pt x="5660158" y="0"/>
                  </a:moveTo>
                  <a:lnTo>
                    <a:pt x="5660158" y="2285738"/>
                  </a:lnTo>
                  <a:cubicBezTo>
                    <a:pt x="5660158" y="2285738"/>
                    <a:pt x="4509168" y="3647149"/>
                    <a:pt x="2843392" y="3647149"/>
                  </a:cubicBezTo>
                  <a:cubicBezTo>
                    <a:pt x="2651956" y="3647149"/>
                    <a:pt x="2453662" y="3629188"/>
                    <a:pt x="2249555" y="3589063"/>
                  </a:cubicBezTo>
                  <a:cubicBezTo>
                    <a:pt x="1758522" y="3492572"/>
                    <a:pt x="184469" y="2560755"/>
                    <a:pt x="0" y="2560646"/>
                  </a:cubicBezTo>
                  <a:cubicBezTo>
                    <a:pt x="4137" y="2560646"/>
                    <a:pt x="12736" y="2562932"/>
                    <a:pt x="26125" y="2567787"/>
                  </a:cubicBezTo>
                  <a:cubicBezTo>
                    <a:pt x="580949" y="2767953"/>
                    <a:pt x="1094254" y="2853210"/>
                    <a:pt x="1566868" y="2853210"/>
                  </a:cubicBezTo>
                  <a:cubicBezTo>
                    <a:pt x="4299422" y="2853210"/>
                    <a:pt x="5660158" y="0"/>
                    <a:pt x="5660158" y="0"/>
                  </a:cubicBezTo>
                </a:path>
              </a:pathLst>
            </a:custGeom>
            <a:solidFill>
              <a:srgbClr val="DCC217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8C00F7B-5F8E-46AA-8D61-CFF3DAD8152E}"/>
                </a:ext>
              </a:extLst>
            </p:cNvPr>
            <p:cNvSpPr/>
            <p:nvPr userDrawn="1"/>
          </p:nvSpPr>
          <p:spPr>
            <a:xfrm>
              <a:off x="18105" y="734887"/>
              <a:ext cx="4506686" cy="2264228"/>
            </a:xfrm>
            <a:custGeom>
              <a:avLst/>
              <a:gdLst>
                <a:gd name="connsiteX0" fmla="*/ 0 w 4506685"/>
                <a:gd name="connsiteY0" fmla="*/ 0 h 2264227"/>
                <a:gd name="connsiteX1" fmla="*/ 872860 w 4506685"/>
                <a:gd name="connsiteY1" fmla="*/ 262448 h 2264227"/>
                <a:gd name="connsiteX2" fmla="*/ 3080679 w 4506685"/>
                <a:gd name="connsiteY2" fmla="*/ 1318623 h 2264227"/>
                <a:gd name="connsiteX3" fmla="*/ 4011168 w 4506685"/>
                <a:gd name="connsiteY3" fmla="*/ 1920725 h 2264227"/>
                <a:gd name="connsiteX4" fmla="*/ 4518290 w 4506685"/>
                <a:gd name="connsiteY4" fmla="*/ 2271114 h 2264227"/>
                <a:gd name="connsiteX5" fmla="*/ 1929356 w 4506685"/>
                <a:gd name="connsiteY5" fmla="*/ 1406813 h 2264227"/>
                <a:gd name="connsiteX6" fmla="*/ 421843 w 4506685"/>
                <a:gd name="connsiteY6" fmla="*/ 1270842 h 2264227"/>
                <a:gd name="connsiteX7" fmla="*/ 0 w 4506685"/>
                <a:gd name="connsiteY7" fmla="*/ 1283354 h 2264227"/>
                <a:gd name="connsiteX8" fmla="*/ 0 w 4506685"/>
                <a:gd name="connsiteY8" fmla="*/ 641647 h 22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06685" h="2264227">
                  <a:moveTo>
                    <a:pt x="0" y="0"/>
                  </a:moveTo>
                  <a:cubicBezTo>
                    <a:pt x="0" y="0"/>
                    <a:pt x="325206" y="65053"/>
                    <a:pt x="872860" y="262448"/>
                  </a:cubicBezTo>
                  <a:cubicBezTo>
                    <a:pt x="1420542" y="459784"/>
                    <a:pt x="2190707" y="789462"/>
                    <a:pt x="3080679" y="1318623"/>
                  </a:cubicBezTo>
                  <a:cubicBezTo>
                    <a:pt x="3362880" y="1486429"/>
                    <a:pt x="3722283" y="1724564"/>
                    <a:pt x="4011168" y="1920725"/>
                  </a:cubicBezTo>
                  <a:cubicBezTo>
                    <a:pt x="4300010" y="2116907"/>
                    <a:pt x="4518290" y="2271114"/>
                    <a:pt x="4518290" y="2271114"/>
                  </a:cubicBezTo>
                  <a:cubicBezTo>
                    <a:pt x="4518290" y="2271114"/>
                    <a:pt x="2871303" y="1584792"/>
                    <a:pt x="1929356" y="1406813"/>
                  </a:cubicBezTo>
                  <a:cubicBezTo>
                    <a:pt x="1334850" y="1294501"/>
                    <a:pt x="781971" y="1270842"/>
                    <a:pt x="421843" y="1270842"/>
                  </a:cubicBezTo>
                  <a:cubicBezTo>
                    <a:pt x="159889" y="1270842"/>
                    <a:pt x="0" y="1283354"/>
                    <a:pt x="0" y="1283354"/>
                  </a:cubicBezTo>
                  <a:lnTo>
                    <a:pt x="0" y="641647"/>
                  </a:lnTo>
                  <a:close/>
                </a:path>
              </a:pathLst>
            </a:custGeom>
            <a:solidFill>
              <a:srgbClr val="E81C26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2B8357B-62E2-4065-8A4F-76DDB7EA4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CB9B41-F4B0-4EEE-BBBC-F1E195825E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E9938D-B190-4CB8-9B74-CAD8CED3E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Content Placeholder 15">
            <a:extLst>
              <a:ext uri="{FF2B5EF4-FFF2-40B4-BE49-F238E27FC236}">
                <a16:creationId xmlns:a16="http://schemas.microsoft.com/office/drawing/2014/main" id="{2045A90A-621B-4090-AF32-5F941E9B73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502" t="21128" r="21651" b="16855"/>
          <a:stretch/>
        </p:blipFill>
        <p:spPr>
          <a:xfrm>
            <a:off x="11051448" y="136524"/>
            <a:ext cx="1005840" cy="11373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B0202D-689D-4861-A5B8-2F29F77421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2" y="136524"/>
            <a:ext cx="1005840" cy="843228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1D1F5BE-B5DE-4C51-9A58-A2917276ED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9733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12/10/2019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1792EA4-438D-40FC-BA5A-1DAEDF1AA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5405" y="6356350"/>
            <a:ext cx="786119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E630FB1-74BC-41AE-B5B3-9EF226B02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8744" y="6356350"/>
            <a:ext cx="1025056" cy="365125"/>
          </a:xfrm>
          <a:prstGeom prst="rect">
            <a:avLst/>
          </a:prstGeom>
        </p:spPr>
        <p:txBody>
          <a:bodyPr/>
          <a:lstStyle/>
          <a:p>
            <a:fld id="{19D45C30-91B6-4D37-B3EC-98C0C4E45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953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3FD6C-84F1-4D20-BC43-3355F0CB6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B24AB-1D6E-4EEB-A308-0A3807BAA1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Content Placeholder 15">
            <a:extLst>
              <a:ext uri="{FF2B5EF4-FFF2-40B4-BE49-F238E27FC236}">
                <a16:creationId xmlns:a16="http://schemas.microsoft.com/office/drawing/2014/main" id="{AF0CC550-6E2F-495B-B3EE-175235503E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502" t="21128" r="21651" b="16855"/>
          <a:stretch/>
        </p:blipFill>
        <p:spPr>
          <a:xfrm rot="5400000">
            <a:off x="11013736" y="5649892"/>
            <a:ext cx="1005840" cy="11373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83D8B5-64EF-487F-A78E-2AB7EAF365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60786" y="217831"/>
            <a:ext cx="1005840" cy="843228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69C0AE2-C889-4E07-9997-BD00981E1D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9733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12/10/2019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8164389-80AC-4926-B6DE-D7D0F846E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5405" y="6356350"/>
            <a:ext cx="786119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11D8A33-EDAD-48B5-A8F2-B543E9432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8744" y="6356350"/>
            <a:ext cx="1025056" cy="365125"/>
          </a:xfrm>
          <a:prstGeom prst="rect">
            <a:avLst/>
          </a:prstGeom>
        </p:spPr>
        <p:txBody>
          <a:bodyPr/>
          <a:lstStyle/>
          <a:p>
            <a:fld id="{19D45C30-91B6-4D37-B3EC-98C0C4E45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422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D37C62-64AD-4C12-906D-7786E9BBB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63B4EC-7902-40BD-8C03-07A45EC99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Content Placeholder 15">
            <a:extLst>
              <a:ext uri="{FF2B5EF4-FFF2-40B4-BE49-F238E27FC236}">
                <a16:creationId xmlns:a16="http://schemas.microsoft.com/office/drawing/2014/main" id="{05C2C5A7-F339-4D35-B8F1-1263A99D42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502" t="21128" r="21651" b="16855"/>
          <a:stretch/>
        </p:blipFill>
        <p:spPr>
          <a:xfrm rot="5400000">
            <a:off x="11013736" y="5649892"/>
            <a:ext cx="1005840" cy="11373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418561-E092-436A-859D-CE3564081E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60786" y="217831"/>
            <a:ext cx="1005840" cy="843228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1220856-3F7B-44DF-AB88-39D883EB46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9733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12/10/2019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187C20C-F713-4ACC-8B12-F62C84AF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5405" y="6356350"/>
            <a:ext cx="786119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1690A44-F272-4421-8321-B9CB270FD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8744" y="6356350"/>
            <a:ext cx="1025056" cy="365125"/>
          </a:xfrm>
          <a:prstGeom prst="rect">
            <a:avLst/>
          </a:prstGeom>
        </p:spPr>
        <p:txBody>
          <a:bodyPr/>
          <a:lstStyle/>
          <a:p>
            <a:fld id="{19D45C30-91B6-4D37-B3EC-98C0C4E45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825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877868EA-CB68-45CE-992B-3DD39C95BDEA}"/>
              </a:ext>
            </a:extLst>
          </p:cNvPr>
          <p:cNvGrpSpPr/>
          <p:nvPr userDrawn="1"/>
        </p:nvGrpSpPr>
        <p:grpSpPr>
          <a:xfrm>
            <a:off x="10469462" y="6276839"/>
            <a:ext cx="884338" cy="365125"/>
            <a:chOff x="18105" y="-5683"/>
            <a:chExt cx="12173895" cy="5026349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09859D1-37F2-4926-B9C0-F9E9568325C9}"/>
                </a:ext>
              </a:extLst>
            </p:cNvPr>
            <p:cNvSpPr/>
            <p:nvPr userDrawn="1"/>
          </p:nvSpPr>
          <p:spPr>
            <a:xfrm>
              <a:off x="21771" y="535753"/>
              <a:ext cx="12170229" cy="4484913"/>
            </a:xfrm>
            <a:custGeom>
              <a:avLst/>
              <a:gdLst>
                <a:gd name="connsiteX0" fmla="*/ 378764 w 12170228"/>
                <a:gd name="connsiteY0" fmla="*/ 0 h 4484913"/>
                <a:gd name="connsiteX1" fmla="*/ 7536541 w 12170228"/>
                <a:gd name="connsiteY1" fmla="*/ 2755846 h 4484913"/>
                <a:gd name="connsiteX2" fmla="*/ 9519505 w 12170228"/>
                <a:gd name="connsiteY2" fmla="*/ 3261792 h 4484913"/>
                <a:gd name="connsiteX3" fmla="*/ 12178276 w 12170228"/>
                <a:gd name="connsiteY3" fmla="*/ 2099286 h 4484913"/>
                <a:gd name="connsiteX4" fmla="*/ 12178276 w 12170228"/>
                <a:gd name="connsiteY4" fmla="*/ 3127876 h 4484913"/>
                <a:gd name="connsiteX5" fmla="*/ 12178276 w 12170228"/>
                <a:gd name="connsiteY5" fmla="*/ 4156445 h 4484913"/>
                <a:gd name="connsiteX6" fmla="*/ 10337588 w 12170228"/>
                <a:gd name="connsiteY6" fmla="*/ 4500238 h 4484913"/>
                <a:gd name="connsiteX7" fmla="*/ 5415330 w 12170228"/>
                <a:gd name="connsiteY7" fmla="*/ 2639130 h 4484913"/>
                <a:gd name="connsiteX8" fmla="*/ 0 w 12170228"/>
                <a:gd name="connsiteY8" fmla="*/ 100525 h 4484913"/>
                <a:gd name="connsiteX9" fmla="*/ 378764 w 12170228"/>
                <a:gd name="connsiteY9" fmla="*/ 0 h 448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70228" h="4484913">
                  <a:moveTo>
                    <a:pt x="378764" y="0"/>
                  </a:moveTo>
                  <a:cubicBezTo>
                    <a:pt x="1035739" y="59"/>
                    <a:pt x="2808310" y="395717"/>
                    <a:pt x="7536541" y="2755846"/>
                  </a:cubicBezTo>
                  <a:cubicBezTo>
                    <a:pt x="8275312" y="3124611"/>
                    <a:pt x="8939645" y="3261792"/>
                    <a:pt x="9519505" y="3261792"/>
                  </a:cubicBezTo>
                  <a:cubicBezTo>
                    <a:pt x="11207118" y="3261792"/>
                    <a:pt x="12178276" y="2099286"/>
                    <a:pt x="12178276" y="2099286"/>
                  </a:cubicBezTo>
                  <a:lnTo>
                    <a:pt x="12178276" y="3127876"/>
                  </a:lnTo>
                  <a:lnTo>
                    <a:pt x="12178276" y="4156445"/>
                  </a:lnTo>
                  <a:cubicBezTo>
                    <a:pt x="12178276" y="4156445"/>
                    <a:pt x="11498592" y="4500238"/>
                    <a:pt x="10337588" y="4500238"/>
                  </a:cubicBezTo>
                  <a:cubicBezTo>
                    <a:pt x="9137677" y="4500238"/>
                    <a:pt x="7423657" y="4132845"/>
                    <a:pt x="5415330" y="2639130"/>
                  </a:cubicBezTo>
                  <a:cubicBezTo>
                    <a:pt x="2345798" y="356093"/>
                    <a:pt x="0" y="100525"/>
                    <a:pt x="0" y="100525"/>
                  </a:cubicBezTo>
                  <a:cubicBezTo>
                    <a:pt x="0" y="100525"/>
                    <a:pt x="47491" y="-30"/>
                    <a:pt x="378764" y="0"/>
                  </a:cubicBezTo>
                </a:path>
              </a:pathLst>
            </a:custGeom>
            <a:solidFill>
              <a:srgbClr val="3AAA35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F7EF561-927F-43CB-A99C-D435355B9BF7}"/>
                </a:ext>
              </a:extLst>
            </p:cNvPr>
            <p:cNvSpPr/>
            <p:nvPr userDrawn="1"/>
          </p:nvSpPr>
          <p:spPr>
            <a:xfrm>
              <a:off x="6539889" y="-5683"/>
              <a:ext cx="5638800" cy="3635828"/>
            </a:xfrm>
            <a:custGeom>
              <a:avLst/>
              <a:gdLst>
                <a:gd name="connsiteX0" fmla="*/ 5660158 w 5638800"/>
                <a:gd name="connsiteY0" fmla="*/ 0 h 3635827"/>
                <a:gd name="connsiteX1" fmla="*/ 5660158 w 5638800"/>
                <a:gd name="connsiteY1" fmla="*/ 2285738 h 3635827"/>
                <a:gd name="connsiteX2" fmla="*/ 2843392 w 5638800"/>
                <a:gd name="connsiteY2" fmla="*/ 3647149 h 3635827"/>
                <a:gd name="connsiteX3" fmla="*/ 2249555 w 5638800"/>
                <a:gd name="connsiteY3" fmla="*/ 3589063 h 3635827"/>
                <a:gd name="connsiteX4" fmla="*/ 0 w 5638800"/>
                <a:gd name="connsiteY4" fmla="*/ 2560646 h 3635827"/>
                <a:gd name="connsiteX5" fmla="*/ 26125 w 5638800"/>
                <a:gd name="connsiteY5" fmla="*/ 2567787 h 3635827"/>
                <a:gd name="connsiteX6" fmla="*/ 1566868 w 5638800"/>
                <a:gd name="connsiteY6" fmla="*/ 2853210 h 3635827"/>
                <a:gd name="connsiteX7" fmla="*/ 5660158 w 5638800"/>
                <a:gd name="connsiteY7" fmla="*/ 0 h 36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38800" h="3635827">
                  <a:moveTo>
                    <a:pt x="5660158" y="0"/>
                  </a:moveTo>
                  <a:lnTo>
                    <a:pt x="5660158" y="2285738"/>
                  </a:lnTo>
                  <a:cubicBezTo>
                    <a:pt x="5660158" y="2285738"/>
                    <a:pt x="4509168" y="3647149"/>
                    <a:pt x="2843392" y="3647149"/>
                  </a:cubicBezTo>
                  <a:cubicBezTo>
                    <a:pt x="2651956" y="3647149"/>
                    <a:pt x="2453662" y="3629188"/>
                    <a:pt x="2249555" y="3589063"/>
                  </a:cubicBezTo>
                  <a:cubicBezTo>
                    <a:pt x="1758522" y="3492572"/>
                    <a:pt x="184469" y="2560755"/>
                    <a:pt x="0" y="2560646"/>
                  </a:cubicBezTo>
                  <a:cubicBezTo>
                    <a:pt x="4137" y="2560646"/>
                    <a:pt x="12736" y="2562932"/>
                    <a:pt x="26125" y="2567787"/>
                  </a:cubicBezTo>
                  <a:cubicBezTo>
                    <a:pt x="580949" y="2767953"/>
                    <a:pt x="1094254" y="2853210"/>
                    <a:pt x="1566868" y="2853210"/>
                  </a:cubicBezTo>
                  <a:cubicBezTo>
                    <a:pt x="4299422" y="2853210"/>
                    <a:pt x="5660158" y="0"/>
                    <a:pt x="5660158" y="0"/>
                  </a:cubicBezTo>
                </a:path>
              </a:pathLst>
            </a:custGeom>
            <a:solidFill>
              <a:srgbClr val="DCC217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2FAAF5C-622B-478D-87E6-083EE715DB54}"/>
                </a:ext>
              </a:extLst>
            </p:cNvPr>
            <p:cNvSpPr/>
            <p:nvPr userDrawn="1"/>
          </p:nvSpPr>
          <p:spPr>
            <a:xfrm>
              <a:off x="18105" y="734887"/>
              <a:ext cx="4506686" cy="2264228"/>
            </a:xfrm>
            <a:custGeom>
              <a:avLst/>
              <a:gdLst>
                <a:gd name="connsiteX0" fmla="*/ 0 w 4506685"/>
                <a:gd name="connsiteY0" fmla="*/ 0 h 2264227"/>
                <a:gd name="connsiteX1" fmla="*/ 872860 w 4506685"/>
                <a:gd name="connsiteY1" fmla="*/ 262448 h 2264227"/>
                <a:gd name="connsiteX2" fmla="*/ 3080679 w 4506685"/>
                <a:gd name="connsiteY2" fmla="*/ 1318623 h 2264227"/>
                <a:gd name="connsiteX3" fmla="*/ 4011168 w 4506685"/>
                <a:gd name="connsiteY3" fmla="*/ 1920725 h 2264227"/>
                <a:gd name="connsiteX4" fmla="*/ 4518290 w 4506685"/>
                <a:gd name="connsiteY4" fmla="*/ 2271114 h 2264227"/>
                <a:gd name="connsiteX5" fmla="*/ 1929356 w 4506685"/>
                <a:gd name="connsiteY5" fmla="*/ 1406813 h 2264227"/>
                <a:gd name="connsiteX6" fmla="*/ 421843 w 4506685"/>
                <a:gd name="connsiteY6" fmla="*/ 1270842 h 2264227"/>
                <a:gd name="connsiteX7" fmla="*/ 0 w 4506685"/>
                <a:gd name="connsiteY7" fmla="*/ 1283354 h 2264227"/>
                <a:gd name="connsiteX8" fmla="*/ 0 w 4506685"/>
                <a:gd name="connsiteY8" fmla="*/ 641647 h 22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06685" h="2264227">
                  <a:moveTo>
                    <a:pt x="0" y="0"/>
                  </a:moveTo>
                  <a:cubicBezTo>
                    <a:pt x="0" y="0"/>
                    <a:pt x="325206" y="65053"/>
                    <a:pt x="872860" y="262448"/>
                  </a:cubicBezTo>
                  <a:cubicBezTo>
                    <a:pt x="1420542" y="459784"/>
                    <a:pt x="2190707" y="789462"/>
                    <a:pt x="3080679" y="1318623"/>
                  </a:cubicBezTo>
                  <a:cubicBezTo>
                    <a:pt x="3362880" y="1486429"/>
                    <a:pt x="3722283" y="1724564"/>
                    <a:pt x="4011168" y="1920725"/>
                  </a:cubicBezTo>
                  <a:cubicBezTo>
                    <a:pt x="4300010" y="2116907"/>
                    <a:pt x="4518290" y="2271114"/>
                    <a:pt x="4518290" y="2271114"/>
                  </a:cubicBezTo>
                  <a:cubicBezTo>
                    <a:pt x="4518290" y="2271114"/>
                    <a:pt x="2871303" y="1584792"/>
                    <a:pt x="1929356" y="1406813"/>
                  </a:cubicBezTo>
                  <a:cubicBezTo>
                    <a:pt x="1334850" y="1294501"/>
                    <a:pt x="781971" y="1270842"/>
                    <a:pt x="421843" y="1270842"/>
                  </a:cubicBezTo>
                  <a:cubicBezTo>
                    <a:pt x="159889" y="1270842"/>
                    <a:pt x="0" y="1283354"/>
                    <a:pt x="0" y="1283354"/>
                  </a:cubicBezTo>
                  <a:lnTo>
                    <a:pt x="0" y="641647"/>
                  </a:lnTo>
                  <a:close/>
                </a:path>
              </a:pathLst>
            </a:custGeom>
            <a:solidFill>
              <a:srgbClr val="E81C26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336DA34-E3DC-45F9-AE40-DCE03C891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A502-A8AE-402B-BC94-C97E43B55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A15FC-A2AF-4548-A505-01C6C82098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9733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12/10/2019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3E3E0-DEA4-4082-9107-422EEF4AC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5405" y="6356350"/>
            <a:ext cx="786119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91ACC-9563-4C0D-A422-C642FE73C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8744" y="6356350"/>
            <a:ext cx="1025056" cy="365125"/>
          </a:xfrm>
          <a:prstGeom prst="rect">
            <a:avLst/>
          </a:prstGeom>
        </p:spPr>
        <p:txBody>
          <a:bodyPr/>
          <a:lstStyle/>
          <a:p>
            <a:fld id="{19D45C30-91B6-4D37-B3EC-98C0C4E45E7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Content Placeholder 15">
            <a:extLst>
              <a:ext uri="{FF2B5EF4-FFF2-40B4-BE49-F238E27FC236}">
                <a16:creationId xmlns:a16="http://schemas.microsoft.com/office/drawing/2014/main" id="{67A6BB01-3876-4303-B094-B1A41344A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502" t="21128" r="21651" b="16855"/>
          <a:stretch/>
        </p:blipFill>
        <p:spPr>
          <a:xfrm>
            <a:off x="11051448" y="136524"/>
            <a:ext cx="1005840" cy="11373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97C35C-9FBC-4E4B-BA63-BF0A1F4A7E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2" y="136524"/>
            <a:ext cx="1005840" cy="84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5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FCFD3-B894-4DAE-B970-277AE514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E92F74-2F63-486B-B16D-0C4B40495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12/10/2019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C2460-8604-4CE9-9156-6092B9D01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323A1E-B9DF-4428-BC94-7E5FBE87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5C30-91B6-4D37-B3EC-98C0C4E45E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07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669D1DE-8051-44D3-AD36-21A950DE4AEE}"/>
              </a:ext>
            </a:extLst>
          </p:cNvPr>
          <p:cNvGrpSpPr/>
          <p:nvPr userDrawn="1"/>
        </p:nvGrpSpPr>
        <p:grpSpPr>
          <a:xfrm>
            <a:off x="10469462" y="6276839"/>
            <a:ext cx="884338" cy="365125"/>
            <a:chOff x="18105" y="-5683"/>
            <a:chExt cx="12173895" cy="5026349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281931A-F13F-4078-A28B-3BEE6EB16113}"/>
                </a:ext>
              </a:extLst>
            </p:cNvPr>
            <p:cNvSpPr/>
            <p:nvPr userDrawn="1"/>
          </p:nvSpPr>
          <p:spPr>
            <a:xfrm>
              <a:off x="21771" y="535753"/>
              <a:ext cx="12170229" cy="4484913"/>
            </a:xfrm>
            <a:custGeom>
              <a:avLst/>
              <a:gdLst>
                <a:gd name="connsiteX0" fmla="*/ 378764 w 12170228"/>
                <a:gd name="connsiteY0" fmla="*/ 0 h 4484913"/>
                <a:gd name="connsiteX1" fmla="*/ 7536541 w 12170228"/>
                <a:gd name="connsiteY1" fmla="*/ 2755846 h 4484913"/>
                <a:gd name="connsiteX2" fmla="*/ 9519505 w 12170228"/>
                <a:gd name="connsiteY2" fmla="*/ 3261792 h 4484913"/>
                <a:gd name="connsiteX3" fmla="*/ 12178276 w 12170228"/>
                <a:gd name="connsiteY3" fmla="*/ 2099286 h 4484913"/>
                <a:gd name="connsiteX4" fmla="*/ 12178276 w 12170228"/>
                <a:gd name="connsiteY4" fmla="*/ 3127876 h 4484913"/>
                <a:gd name="connsiteX5" fmla="*/ 12178276 w 12170228"/>
                <a:gd name="connsiteY5" fmla="*/ 4156445 h 4484913"/>
                <a:gd name="connsiteX6" fmla="*/ 10337588 w 12170228"/>
                <a:gd name="connsiteY6" fmla="*/ 4500238 h 4484913"/>
                <a:gd name="connsiteX7" fmla="*/ 5415330 w 12170228"/>
                <a:gd name="connsiteY7" fmla="*/ 2639130 h 4484913"/>
                <a:gd name="connsiteX8" fmla="*/ 0 w 12170228"/>
                <a:gd name="connsiteY8" fmla="*/ 100525 h 4484913"/>
                <a:gd name="connsiteX9" fmla="*/ 378764 w 12170228"/>
                <a:gd name="connsiteY9" fmla="*/ 0 h 448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70228" h="4484913">
                  <a:moveTo>
                    <a:pt x="378764" y="0"/>
                  </a:moveTo>
                  <a:cubicBezTo>
                    <a:pt x="1035739" y="59"/>
                    <a:pt x="2808310" y="395717"/>
                    <a:pt x="7536541" y="2755846"/>
                  </a:cubicBezTo>
                  <a:cubicBezTo>
                    <a:pt x="8275312" y="3124611"/>
                    <a:pt x="8939645" y="3261792"/>
                    <a:pt x="9519505" y="3261792"/>
                  </a:cubicBezTo>
                  <a:cubicBezTo>
                    <a:pt x="11207118" y="3261792"/>
                    <a:pt x="12178276" y="2099286"/>
                    <a:pt x="12178276" y="2099286"/>
                  </a:cubicBezTo>
                  <a:lnTo>
                    <a:pt x="12178276" y="3127876"/>
                  </a:lnTo>
                  <a:lnTo>
                    <a:pt x="12178276" y="4156445"/>
                  </a:lnTo>
                  <a:cubicBezTo>
                    <a:pt x="12178276" y="4156445"/>
                    <a:pt x="11498592" y="4500238"/>
                    <a:pt x="10337588" y="4500238"/>
                  </a:cubicBezTo>
                  <a:cubicBezTo>
                    <a:pt x="9137677" y="4500238"/>
                    <a:pt x="7423657" y="4132845"/>
                    <a:pt x="5415330" y="2639130"/>
                  </a:cubicBezTo>
                  <a:cubicBezTo>
                    <a:pt x="2345798" y="356093"/>
                    <a:pt x="0" y="100525"/>
                    <a:pt x="0" y="100525"/>
                  </a:cubicBezTo>
                  <a:cubicBezTo>
                    <a:pt x="0" y="100525"/>
                    <a:pt x="47491" y="-30"/>
                    <a:pt x="378764" y="0"/>
                  </a:cubicBezTo>
                </a:path>
              </a:pathLst>
            </a:custGeom>
            <a:solidFill>
              <a:srgbClr val="3AAA35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B92AF90-1027-429F-8A21-BD6ADFF33AC6}"/>
                </a:ext>
              </a:extLst>
            </p:cNvPr>
            <p:cNvSpPr/>
            <p:nvPr userDrawn="1"/>
          </p:nvSpPr>
          <p:spPr>
            <a:xfrm>
              <a:off x="6539889" y="-5683"/>
              <a:ext cx="5638800" cy="3635828"/>
            </a:xfrm>
            <a:custGeom>
              <a:avLst/>
              <a:gdLst>
                <a:gd name="connsiteX0" fmla="*/ 5660158 w 5638800"/>
                <a:gd name="connsiteY0" fmla="*/ 0 h 3635827"/>
                <a:gd name="connsiteX1" fmla="*/ 5660158 w 5638800"/>
                <a:gd name="connsiteY1" fmla="*/ 2285738 h 3635827"/>
                <a:gd name="connsiteX2" fmla="*/ 2843392 w 5638800"/>
                <a:gd name="connsiteY2" fmla="*/ 3647149 h 3635827"/>
                <a:gd name="connsiteX3" fmla="*/ 2249555 w 5638800"/>
                <a:gd name="connsiteY3" fmla="*/ 3589063 h 3635827"/>
                <a:gd name="connsiteX4" fmla="*/ 0 w 5638800"/>
                <a:gd name="connsiteY4" fmla="*/ 2560646 h 3635827"/>
                <a:gd name="connsiteX5" fmla="*/ 26125 w 5638800"/>
                <a:gd name="connsiteY5" fmla="*/ 2567787 h 3635827"/>
                <a:gd name="connsiteX6" fmla="*/ 1566868 w 5638800"/>
                <a:gd name="connsiteY6" fmla="*/ 2853210 h 3635827"/>
                <a:gd name="connsiteX7" fmla="*/ 5660158 w 5638800"/>
                <a:gd name="connsiteY7" fmla="*/ 0 h 36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38800" h="3635827">
                  <a:moveTo>
                    <a:pt x="5660158" y="0"/>
                  </a:moveTo>
                  <a:lnTo>
                    <a:pt x="5660158" y="2285738"/>
                  </a:lnTo>
                  <a:cubicBezTo>
                    <a:pt x="5660158" y="2285738"/>
                    <a:pt x="4509168" y="3647149"/>
                    <a:pt x="2843392" y="3647149"/>
                  </a:cubicBezTo>
                  <a:cubicBezTo>
                    <a:pt x="2651956" y="3647149"/>
                    <a:pt x="2453662" y="3629188"/>
                    <a:pt x="2249555" y="3589063"/>
                  </a:cubicBezTo>
                  <a:cubicBezTo>
                    <a:pt x="1758522" y="3492572"/>
                    <a:pt x="184469" y="2560755"/>
                    <a:pt x="0" y="2560646"/>
                  </a:cubicBezTo>
                  <a:cubicBezTo>
                    <a:pt x="4137" y="2560646"/>
                    <a:pt x="12736" y="2562932"/>
                    <a:pt x="26125" y="2567787"/>
                  </a:cubicBezTo>
                  <a:cubicBezTo>
                    <a:pt x="580949" y="2767953"/>
                    <a:pt x="1094254" y="2853210"/>
                    <a:pt x="1566868" y="2853210"/>
                  </a:cubicBezTo>
                  <a:cubicBezTo>
                    <a:pt x="4299422" y="2853210"/>
                    <a:pt x="5660158" y="0"/>
                    <a:pt x="5660158" y="0"/>
                  </a:cubicBezTo>
                </a:path>
              </a:pathLst>
            </a:custGeom>
            <a:solidFill>
              <a:srgbClr val="DCC217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D986FBC-B854-4EEC-ADF0-D643503BB588}"/>
                </a:ext>
              </a:extLst>
            </p:cNvPr>
            <p:cNvSpPr/>
            <p:nvPr userDrawn="1"/>
          </p:nvSpPr>
          <p:spPr>
            <a:xfrm>
              <a:off x="18105" y="734887"/>
              <a:ext cx="4506686" cy="2264228"/>
            </a:xfrm>
            <a:custGeom>
              <a:avLst/>
              <a:gdLst>
                <a:gd name="connsiteX0" fmla="*/ 0 w 4506685"/>
                <a:gd name="connsiteY0" fmla="*/ 0 h 2264227"/>
                <a:gd name="connsiteX1" fmla="*/ 872860 w 4506685"/>
                <a:gd name="connsiteY1" fmla="*/ 262448 h 2264227"/>
                <a:gd name="connsiteX2" fmla="*/ 3080679 w 4506685"/>
                <a:gd name="connsiteY2" fmla="*/ 1318623 h 2264227"/>
                <a:gd name="connsiteX3" fmla="*/ 4011168 w 4506685"/>
                <a:gd name="connsiteY3" fmla="*/ 1920725 h 2264227"/>
                <a:gd name="connsiteX4" fmla="*/ 4518290 w 4506685"/>
                <a:gd name="connsiteY4" fmla="*/ 2271114 h 2264227"/>
                <a:gd name="connsiteX5" fmla="*/ 1929356 w 4506685"/>
                <a:gd name="connsiteY5" fmla="*/ 1406813 h 2264227"/>
                <a:gd name="connsiteX6" fmla="*/ 421843 w 4506685"/>
                <a:gd name="connsiteY6" fmla="*/ 1270842 h 2264227"/>
                <a:gd name="connsiteX7" fmla="*/ 0 w 4506685"/>
                <a:gd name="connsiteY7" fmla="*/ 1283354 h 2264227"/>
                <a:gd name="connsiteX8" fmla="*/ 0 w 4506685"/>
                <a:gd name="connsiteY8" fmla="*/ 641647 h 22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06685" h="2264227">
                  <a:moveTo>
                    <a:pt x="0" y="0"/>
                  </a:moveTo>
                  <a:cubicBezTo>
                    <a:pt x="0" y="0"/>
                    <a:pt x="325206" y="65053"/>
                    <a:pt x="872860" y="262448"/>
                  </a:cubicBezTo>
                  <a:cubicBezTo>
                    <a:pt x="1420542" y="459784"/>
                    <a:pt x="2190707" y="789462"/>
                    <a:pt x="3080679" y="1318623"/>
                  </a:cubicBezTo>
                  <a:cubicBezTo>
                    <a:pt x="3362880" y="1486429"/>
                    <a:pt x="3722283" y="1724564"/>
                    <a:pt x="4011168" y="1920725"/>
                  </a:cubicBezTo>
                  <a:cubicBezTo>
                    <a:pt x="4300010" y="2116907"/>
                    <a:pt x="4518290" y="2271114"/>
                    <a:pt x="4518290" y="2271114"/>
                  </a:cubicBezTo>
                  <a:cubicBezTo>
                    <a:pt x="4518290" y="2271114"/>
                    <a:pt x="2871303" y="1584792"/>
                    <a:pt x="1929356" y="1406813"/>
                  </a:cubicBezTo>
                  <a:cubicBezTo>
                    <a:pt x="1334850" y="1294501"/>
                    <a:pt x="781971" y="1270842"/>
                    <a:pt x="421843" y="1270842"/>
                  </a:cubicBezTo>
                  <a:cubicBezTo>
                    <a:pt x="159889" y="1270842"/>
                    <a:pt x="0" y="1283354"/>
                    <a:pt x="0" y="1283354"/>
                  </a:cubicBezTo>
                  <a:lnTo>
                    <a:pt x="0" y="641647"/>
                  </a:lnTo>
                  <a:close/>
                </a:path>
              </a:pathLst>
            </a:custGeom>
            <a:solidFill>
              <a:srgbClr val="E81C26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05B28F5-51B9-42CB-9128-446E4662A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B4CB6-1883-4716-AA95-3EC151AD4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Content Placeholder 15">
            <a:extLst>
              <a:ext uri="{FF2B5EF4-FFF2-40B4-BE49-F238E27FC236}">
                <a16:creationId xmlns:a16="http://schemas.microsoft.com/office/drawing/2014/main" id="{C0ED5EE1-6AF2-41C7-8B7C-EA3DDB805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502" t="21128" r="21651" b="16855"/>
          <a:stretch/>
        </p:blipFill>
        <p:spPr>
          <a:xfrm>
            <a:off x="11051448" y="136524"/>
            <a:ext cx="1005840" cy="11373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10C5D7-FC42-437C-96FA-662088C0B8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2" y="136524"/>
            <a:ext cx="1005840" cy="843228"/>
          </a:xfrm>
          <a:prstGeom prst="rect">
            <a:avLst/>
          </a:prstGeom>
        </p:spPr>
      </p:pic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5DEE2349-5A27-413A-AF12-CD0952FF9E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9733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12/10/2019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D7D69B5C-033A-4245-9F7E-62F1A7900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5405" y="6356350"/>
            <a:ext cx="786119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DACEE4FC-A921-4FF7-B9ED-FA2A407C4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8744" y="6356350"/>
            <a:ext cx="1025056" cy="365125"/>
          </a:xfrm>
          <a:prstGeom prst="rect">
            <a:avLst/>
          </a:prstGeom>
        </p:spPr>
        <p:txBody>
          <a:bodyPr/>
          <a:lstStyle/>
          <a:p>
            <a:fld id="{19D45C30-91B6-4D37-B3EC-98C0C4E45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039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D2AAF8DD-3CD7-4F5F-9997-F7DDDE017668}"/>
              </a:ext>
            </a:extLst>
          </p:cNvPr>
          <p:cNvGrpSpPr/>
          <p:nvPr userDrawn="1"/>
        </p:nvGrpSpPr>
        <p:grpSpPr>
          <a:xfrm>
            <a:off x="10469462" y="6276839"/>
            <a:ext cx="884338" cy="365125"/>
            <a:chOff x="18105" y="-5683"/>
            <a:chExt cx="12173895" cy="502634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477F8A5-B91E-4F2A-B17E-491680658A90}"/>
                </a:ext>
              </a:extLst>
            </p:cNvPr>
            <p:cNvSpPr/>
            <p:nvPr userDrawn="1"/>
          </p:nvSpPr>
          <p:spPr>
            <a:xfrm>
              <a:off x="21771" y="535753"/>
              <a:ext cx="12170229" cy="4484913"/>
            </a:xfrm>
            <a:custGeom>
              <a:avLst/>
              <a:gdLst>
                <a:gd name="connsiteX0" fmla="*/ 378764 w 12170228"/>
                <a:gd name="connsiteY0" fmla="*/ 0 h 4484913"/>
                <a:gd name="connsiteX1" fmla="*/ 7536541 w 12170228"/>
                <a:gd name="connsiteY1" fmla="*/ 2755846 h 4484913"/>
                <a:gd name="connsiteX2" fmla="*/ 9519505 w 12170228"/>
                <a:gd name="connsiteY2" fmla="*/ 3261792 h 4484913"/>
                <a:gd name="connsiteX3" fmla="*/ 12178276 w 12170228"/>
                <a:gd name="connsiteY3" fmla="*/ 2099286 h 4484913"/>
                <a:gd name="connsiteX4" fmla="*/ 12178276 w 12170228"/>
                <a:gd name="connsiteY4" fmla="*/ 3127876 h 4484913"/>
                <a:gd name="connsiteX5" fmla="*/ 12178276 w 12170228"/>
                <a:gd name="connsiteY5" fmla="*/ 4156445 h 4484913"/>
                <a:gd name="connsiteX6" fmla="*/ 10337588 w 12170228"/>
                <a:gd name="connsiteY6" fmla="*/ 4500238 h 4484913"/>
                <a:gd name="connsiteX7" fmla="*/ 5415330 w 12170228"/>
                <a:gd name="connsiteY7" fmla="*/ 2639130 h 4484913"/>
                <a:gd name="connsiteX8" fmla="*/ 0 w 12170228"/>
                <a:gd name="connsiteY8" fmla="*/ 100525 h 4484913"/>
                <a:gd name="connsiteX9" fmla="*/ 378764 w 12170228"/>
                <a:gd name="connsiteY9" fmla="*/ 0 h 448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70228" h="4484913">
                  <a:moveTo>
                    <a:pt x="378764" y="0"/>
                  </a:moveTo>
                  <a:cubicBezTo>
                    <a:pt x="1035739" y="59"/>
                    <a:pt x="2808310" y="395717"/>
                    <a:pt x="7536541" y="2755846"/>
                  </a:cubicBezTo>
                  <a:cubicBezTo>
                    <a:pt x="8275312" y="3124611"/>
                    <a:pt x="8939645" y="3261792"/>
                    <a:pt x="9519505" y="3261792"/>
                  </a:cubicBezTo>
                  <a:cubicBezTo>
                    <a:pt x="11207118" y="3261792"/>
                    <a:pt x="12178276" y="2099286"/>
                    <a:pt x="12178276" y="2099286"/>
                  </a:cubicBezTo>
                  <a:lnTo>
                    <a:pt x="12178276" y="3127876"/>
                  </a:lnTo>
                  <a:lnTo>
                    <a:pt x="12178276" y="4156445"/>
                  </a:lnTo>
                  <a:cubicBezTo>
                    <a:pt x="12178276" y="4156445"/>
                    <a:pt x="11498592" y="4500238"/>
                    <a:pt x="10337588" y="4500238"/>
                  </a:cubicBezTo>
                  <a:cubicBezTo>
                    <a:pt x="9137677" y="4500238"/>
                    <a:pt x="7423657" y="4132845"/>
                    <a:pt x="5415330" y="2639130"/>
                  </a:cubicBezTo>
                  <a:cubicBezTo>
                    <a:pt x="2345798" y="356093"/>
                    <a:pt x="0" y="100525"/>
                    <a:pt x="0" y="100525"/>
                  </a:cubicBezTo>
                  <a:cubicBezTo>
                    <a:pt x="0" y="100525"/>
                    <a:pt x="47491" y="-30"/>
                    <a:pt x="378764" y="0"/>
                  </a:cubicBezTo>
                </a:path>
              </a:pathLst>
            </a:custGeom>
            <a:solidFill>
              <a:srgbClr val="3AAA35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5F8185B-D579-4E97-A43D-C43E30EC2D08}"/>
                </a:ext>
              </a:extLst>
            </p:cNvPr>
            <p:cNvSpPr/>
            <p:nvPr userDrawn="1"/>
          </p:nvSpPr>
          <p:spPr>
            <a:xfrm>
              <a:off x="6539889" y="-5683"/>
              <a:ext cx="5638800" cy="3635828"/>
            </a:xfrm>
            <a:custGeom>
              <a:avLst/>
              <a:gdLst>
                <a:gd name="connsiteX0" fmla="*/ 5660158 w 5638800"/>
                <a:gd name="connsiteY0" fmla="*/ 0 h 3635827"/>
                <a:gd name="connsiteX1" fmla="*/ 5660158 w 5638800"/>
                <a:gd name="connsiteY1" fmla="*/ 2285738 h 3635827"/>
                <a:gd name="connsiteX2" fmla="*/ 2843392 w 5638800"/>
                <a:gd name="connsiteY2" fmla="*/ 3647149 h 3635827"/>
                <a:gd name="connsiteX3" fmla="*/ 2249555 w 5638800"/>
                <a:gd name="connsiteY3" fmla="*/ 3589063 h 3635827"/>
                <a:gd name="connsiteX4" fmla="*/ 0 w 5638800"/>
                <a:gd name="connsiteY4" fmla="*/ 2560646 h 3635827"/>
                <a:gd name="connsiteX5" fmla="*/ 26125 w 5638800"/>
                <a:gd name="connsiteY5" fmla="*/ 2567787 h 3635827"/>
                <a:gd name="connsiteX6" fmla="*/ 1566868 w 5638800"/>
                <a:gd name="connsiteY6" fmla="*/ 2853210 h 3635827"/>
                <a:gd name="connsiteX7" fmla="*/ 5660158 w 5638800"/>
                <a:gd name="connsiteY7" fmla="*/ 0 h 36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38800" h="3635827">
                  <a:moveTo>
                    <a:pt x="5660158" y="0"/>
                  </a:moveTo>
                  <a:lnTo>
                    <a:pt x="5660158" y="2285738"/>
                  </a:lnTo>
                  <a:cubicBezTo>
                    <a:pt x="5660158" y="2285738"/>
                    <a:pt x="4509168" y="3647149"/>
                    <a:pt x="2843392" y="3647149"/>
                  </a:cubicBezTo>
                  <a:cubicBezTo>
                    <a:pt x="2651956" y="3647149"/>
                    <a:pt x="2453662" y="3629188"/>
                    <a:pt x="2249555" y="3589063"/>
                  </a:cubicBezTo>
                  <a:cubicBezTo>
                    <a:pt x="1758522" y="3492572"/>
                    <a:pt x="184469" y="2560755"/>
                    <a:pt x="0" y="2560646"/>
                  </a:cubicBezTo>
                  <a:cubicBezTo>
                    <a:pt x="4137" y="2560646"/>
                    <a:pt x="12736" y="2562932"/>
                    <a:pt x="26125" y="2567787"/>
                  </a:cubicBezTo>
                  <a:cubicBezTo>
                    <a:pt x="580949" y="2767953"/>
                    <a:pt x="1094254" y="2853210"/>
                    <a:pt x="1566868" y="2853210"/>
                  </a:cubicBezTo>
                  <a:cubicBezTo>
                    <a:pt x="4299422" y="2853210"/>
                    <a:pt x="5660158" y="0"/>
                    <a:pt x="5660158" y="0"/>
                  </a:cubicBezTo>
                </a:path>
              </a:pathLst>
            </a:custGeom>
            <a:solidFill>
              <a:srgbClr val="DCC217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3655041-73F4-47CD-97C9-E82B64530369}"/>
                </a:ext>
              </a:extLst>
            </p:cNvPr>
            <p:cNvSpPr/>
            <p:nvPr userDrawn="1"/>
          </p:nvSpPr>
          <p:spPr>
            <a:xfrm>
              <a:off x="18105" y="734887"/>
              <a:ext cx="4506686" cy="2264228"/>
            </a:xfrm>
            <a:custGeom>
              <a:avLst/>
              <a:gdLst>
                <a:gd name="connsiteX0" fmla="*/ 0 w 4506685"/>
                <a:gd name="connsiteY0" fmla="*/ 0 h 2264227"/>
                <a:gd name="connsiteX1" fmla="*/ 872860 w 4506685"/>
                <a:gd name="connsiteY1" fmla="*/ 262448 h 2264227"/>
                <a:gd name="connsiteX2" fmla="*/ 3080679 w 4506685"/>
                <a:gd name="connsiteY2" fmla="*/ 1318623 h 2264227"/>
                <a:gd name="connsiteX3" fmla="*/ 4011168 w 4506685"/>
                <a:gd name="connsiteY3" fmla="*/ 1920725 h 2264227"/>
                <a:gd name="connsiteX4" fmla="*/ 4518290 w 4506685"/>
                <a:gd name="connsiteY4" fmla="*/ 2271114 h 2264227"/>
                <a:gd name="connsiteX5" fmla="*/ 1929356 w 4506685"/>
                <a:gd name="connsiteY5" fmla="*/ 1406813 h 2264227"/>
                <a:gd name="connsiteX6" fmla="*/ 421843 w 4506685"/>
                <a:gd name="connsiteY6" fmla="*/ 1270842 h 2264227"/>
                <a:gd name="connsiteX7" fmla="*/ 0 w 4506685"/>
                <a:gd name="connsiteY7" fmla="*/ 1283354 h 2264227"/>
                <a:gd name="connsiteX8" fmla="*/ 0 w 4506685"/>
                <a:gd name="connsiteY8" fmla="*/ 641647 h 22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06685" h="2264227">
                  <a:moveTo>
                    <a:pt x="0" y="0"/>
                  </a:moveTo>
                  <a:cubicBezTo>
                    <a:pt x="0" y="0"/>
                    <a:pt x="325206" y="65053"/>
                    <a:pt x="872860" y="262448"/>
                  </a:cubicBezTo>
                  <a:cubicBezTo>
                    <a:pt x="1420542" y="459784"/>
                    <a:pt x="2190707" y="789462"/>
                    <a:pt x="3080679" y="1318623"/>
                  </a:cubicBezTo>
                  <a:cubicBezTo>
                    <a:pt x="3362880" y="1486429"/>
                    <a:pt x="3722283" y="1724564"/>
                    <a:pt x="4011168" y="1920725"/>
                  </a:cubicBezTo>
                  <a:cubicBezTo>
                    <a:pt x="4300010" y="2116907"/>
                    <a:pt x="4518290" y="2271114"/>
                    <a:pt x="4518290" y="2271114"/>
                  </a:cubicBezTo>
                  <a:cubicBezTo>
                    <a:pt x="4518290" y="2271114"/>
                    <a:pt x="2871303" y="1584792"/>
                    <a:pt x="1929356" y="1406813"/>
                  </a:cubicBezTo>
                  <a:cubicBezTo>
                    <a:pt x="1334850" y="1294501"/>
                    <a:pt x="781971" y="1270842"/>
                    <a:pt x="421843" y="1270842"/>
                  </a:cubicBezTo>
                  <a:cubicBezTo>
                    <a:pt x="159889" y="1270842"/>
                    <a:pt x="0" y="1283354"/>
                    <a:pt x="0" y="1283354"/>
                  </a:cubicBezTo>
                  <a:lnTo>
                    <a:pt x="0" y="641647"/>
                  </a:lnTo>
                  <a:close/>
                </a:path>
              </a:pathLst>
            </a:custGeom>
            <a:solidFill>
              <a:srgbClr val="E81C26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CA1A25B-2992-4EB3-957C-40D5012E6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853BB-DECE-4BFC-932A-B4CBF3C565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35EF6E-7DD2-4D27-B292-961A12803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Content Placeholder 15">
            <a:extLst>
              <a:ext uri="{FF2B5EF4-FFF2-40B4-BE49-F238E27FC236}">
                <a16:creationId xmlns:a16="http://schemas.microsoft.com/office/drawing/2014/main" id="{0DE1E973-9D3B-4BD6-A68C-66909CDF6F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502" t="21128" r="21651" b="16855"/>
          <a:stretch/>
        </p:blipFill>
        <p:spPr>
          <a:xfrm>
            <a:off x="11051448" y="136524"/>
            <a:ext cx="1005840" cy="11373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9FDCBE-D84C-4869-9E41-A429A437C5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2" y="136524"/>
            <a:ext cx="1005840" cy="843228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43B16576-6217-433A-B071-00F2B6E1EA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9733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12/10/2019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BD8EF0D-9A24-4B74-B6F6-C743856B8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5405" y="6356350"/>
            <a:ext cx="786119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EFC443D-0DF1-4D6D-BCD7-9C916838F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8744" y="6356350"/>
            <a:ext cx="1025056" cy="365125"/>
          </a:xfrm>
          <a:prstGeom prst="rect">
            <a:avLst/>
          </a:prstGeom>
        </p:spPr>
        <p:txBody>
          <a:bodyPr/>
          <a:lstStyle/>
          <a:p>
            <a:fld id="{19D45C30-91B6-4D37-B3EC-98C0C4E45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26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2B89A2D-E51B-4BD0-BE1D-CE0536D33CA7}"/>
              </a:ext>
            </a:extLst>
          </p:cNvPr>
          <p:cNvGrpSpPr/>
          <p:nvPr userDrawn="1"/>
        </p:nvGrpSpPr>
        <p:grpSpPr>
          <a:xfrm>
            <a:off x="10469462" y="6276839"/>
            <a:ext cx="884338" cy="365125"/>
            <a:chOff x="18105" y="-5683"/>
            <a:chExt cx="12173895" cy="502634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02AC8AD-3057-460D-B987-403CF6941646}"/>
                </a:ext>
              </a:extLst>
            </p:cNvPr>
            <p:cNvSpPr/>
            <p:nvPr userDrawn="1"/>
          </p:nvSpPr>
          <p:spPr>
            <a:xfrm>
              <a:off x="21771" y="535753"/>
              <a:ext cx="12170229" cy="4484913"/>
            </a:xfrm>
            <a:custGeom>
              <a:avLst/>
              <a:gdLst>
                <a:gd name="connsiteX0" fmla="*/ 378764 w 12170228"/>
                <a:gd name="connsiteY0" fmla="*/ 0 h 4484913"/>
                <a:gd name="connsiteX1" fmla="*/ 7536541 w 12170228"/>
                <a:gd name="connsiteY1" fmla="*/ 2755846 h 4484913"/>
                <a:gd name="connsiteX2" fmla="*/ 9519505 w 12170228"/>
                <a:gd name="connsiteY2" fmla="*/ 3261792 h 4484913"/>
                <a:gd name="connsiteX3" fmla="*/ 12178276 w 12170228"/>
                <a:gd name="connsiteY3" fmla="*/ 2099286 h 4484913"/>
                <a:gd name="connsiteX4" fmla="*/ 12178276 w 12170228"/>
                <a:gd name="connsiteY4" fmla="*/ 3127876 h 4484913"/>
                <a:gd name="connsiteX5" fmla="*/ 12178276 w 12170228"/>
                <a:gd name="connsiteY5" fmla="*/ 4156445 h 4484913"/>
                <a:gd name="connsiteX6" fmla="*/ 10337588 w 12170228"/>
                <a:gd name="connsiteY6" fmla="*/ 4500238 h 4484913"/>
                <a:gd name="connsiteX7" fmla="*/ 5415330 w 12170228"/>
                <a:gd name="connsiteY7" fmla="*/ 2639130 h 4484913"/>
                <a:gd name="connsiteX8" fmla="*/ 0 w 12170228"/>
                <a:gd name="connsiteY8" fmla="*/ 100525 h 4484913"/>
                <a:gd name="connsiteX9" fmla="*/ 378764 w 12170228"/>
                <a:gd name="connsiteY9" fmla="*/ 0 h 448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70228" h="4484913">
                  <a:moveTo>
                    <a:pt x="378764" y="0"/>
                  </a:moveTo>
                  <a:cubicBezTo>
                    <a:pt x="1035739" y="59"/>
                    <a:pt x="2808310" y="395717"/>
                    <a:pt x="7536541" y="2755846"/>
                  </a:cubicBezTo>
                  <a:cubicBezTo>
                    <a:pt x="8275312" y="3124611"/>
                    <a:pt x="8939645" y="3261792"/>
                    <a:pt x="9519505" y="3261792"/>
                  </a:cubicBezTo>
                  <a:cubicBezTo>
                    <a:pt x="11207118" y="3261792"/>
                    <a:pt x="12178276" y="2099286"/>
                    <a:pt x="12178276" y="2099286"/>
                  </a:cubicBezTo>
                  <a:lnTo>
                    <a:pt x="12178276" y="3127876"/>
                  </a:lnTo>
                  <a:lnTo>
                    <a:pt x="12178276" y="4156445"/>
                  </a:lnTo>
                  <a:cubicBezTo>
                    <a:pt x="12178276" y="4156445"/>
                    <a:pt x="11498592" y="4500238"/>
                    <a:pt x="10337588" y="4500238"/>
                  </a:cubicBezTo>
                  <a:cubicBezTo>
                    <a:pt x="9137677" y="4500238"/>
                    <a:pt x="7423657" y="4132845"/>
                    <a:pt x="5415330" y="2639130"/>
                  </a:cubicBezTo>
                  <a:cubicBezTo>
                    <a:pt x="2345798" y="356093"/>
                    <a:pt x="0" y="100525"/>
                    <a:pt x="0" y="100525"/>
                  </a:cubicBezTo>
                  <a:cubicBezTo>
                    <a:pt x="0" y="100525"/>
                    <a:pt x="47491" y="-30"/>
                    <a:pt x="378764" y="0"/>
                  </a:cubicBezTo>
                </a:path>
              </a:pathLst>
            </a:custGeom>
            <a:solidFill>
              <a:srgbClr val="3AAA35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476D2C7-591D-4309-AF0B-61E405E49B03}"/>
                </a:ext>
              </a:extLst>
            </p:cNvPr>
            <p:cNvSpPr/>
            <p:nvPr userDrawn="1"/>
          </p:nvSpPr>
          <p:spPr>
            <a:xfrm>
              <a:off x="6539889" y="-5683"/>
              <a:ext cx="5638800" cy="3635828"/>
            </a:xfrm>
            <a:custGeom>
              <a:avLst/>
              <a:gdLst>
                <a:gd name="connsiteX0" fmla="*/ 5660158 w 5638800"/>
                <a:gd name="connsiteY0" fmla="*/ 0 h 3635827"/>
                <a:gd name="connsiteX1" fmla="*/ 5660158 w 5638800"/>
                <a:gd name="connsiteY1" fmla="*/ 2285738 h 3635827"/>
                <a:gd name="connsiteX2" fmla="*/ 2843392 w 5638800"/>
                <a:gd name="connsiteY2" fmla="*/ 3647149 h 3635827"/>
                <a:gd name="connsiteX3" fmla="*/ 2249555 w 5638800"/>
                <a:gd name="connsiteY3" fmla="*/ 3589063 h 3635827"/>
                <a:gd name="connsiteX4" fmla="*/ 0 w 5638800"/>
                <a:gd name="connsiteY4" fmla="*/ 2560646 h 3635827"/>
                <a:gd name="connsiteX5" fmla="*/ 26125 w 5638800"/>
                <a:gd name="connsiteY5" fmla="*/ 2567787 h 3635827"/>
                <a:gd name="connsiteX6" fmla="*/ 1566868 w 5638800"/>
                <a:gd name="connsiteY6" fmla="*/ 2853210 h 3635827"/>
                <a:gd name="connsiteX7" fmla="*/ 5660158 w 5638800"/>
                <a:gd name="connsiteY7" fmla="*/ 0 h 36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38800" h="3635827">
                  <a:moveTo>
                    <a:pt x="5660158" y="0"/>
                  </a:moveTo>
                  <a:lnTo>
                    <a:pt x="5660158" y="2285738"/>
                  </a:lnTo>
                  <a:cubicBezTo>
                    <a:pt x="5660158" y="2285738"/>
                    <a:pt x="4509168" y="3647149"/>
                    <a:pt x="2843392" y="3647149"/>
                  </a:cubicBezTo>
                  <a:cubicBezTo>
                    <a:pt x="2651956" y="3647149"/>
                    <a:pt x="2453662" y="3629188"/>
                    <a:pt x="2249555" y="3589063"/>
                  </a:cubicBezTo>
                  <a:cubicBezTo>
                    <a:pt x="1758522" y="3492572"/>
                    <a:pt x="184469" y="2560755"/>
                    <a:pt x="0" y="2560646"/>
                  </a:cubicBezTo>
                  <a:cubicBezTo>
                    <a:pt x="4137" y="2560646"/>
                    <a:pt x="12736" y="2562932"/>
                    <a:pt x="26125" y="2567787"/>
                  </a:cubicBezTo>
                  <a:cubicBezTo>
                    <a:pt x="580949" y="2767953"/>
                    <a:pt x="1094254" y="2853210"/>
                    <a:pt x="1566868" y="2853210"/>
                  </a:cubicBezTo>
                  <a:cubicBezTo>
                    <a:pt x="4299422" y="2853210"/>
                    <a:pt x="5660158" y="0"/>
                    <a:pt x="5660158" y="0"/>
                  </a:cubicBezTo>
                </a:path>
              </a:pathLst>
            </a:custGeom>
            <a:solidFill>
              <a:srgbClr val="DCC217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5FDF7E7-7418-43F8-9936-DD52D80E2D97}"/>
                </a:ext>
              </a:extLst>
            </p:cNvPr>
            <p:cNvSpPr/>
            <p:nvPr userDrawn="1"/>
          </p:nvSpPr>
          <p:spPr>
            <a:xfrm>
              <a:off x="18105" y="734887"/>
              <a:ext cx="4506686" cy="2264228"/>
            </a:xfrm>
            <a:custGeom>
              <a:avLst/>
              <a:gdLst>
                <a:gd name="connsiteX0" fmla="*/ 0 w 4506685"/>
                <a:gd name="connsiteY0" fmla="*/ 0 h 2264227"/>
                <a:gd name="connsiteX1" fmla="*/ 872860 w 4506685"/>
                <a:gd name="connsiteY1" fmla="*/ 262448 h 2264227"/>
                <a:gd name="connsiteX2" fmla="*/ 3080679 w 4506685"/>
                <a:gd name="connsiteY2" fmla="*/ 1318623 h 2264227"/>
                <a:gd name="connsiteX3" fmla="*/ 4011168 w 4506685"/>
                <a:gd name="connsiteY3" fmla="*/ 1920725 h 2264227"/>
                <a:gd name="connsiteX4" fmla="*/ 4518290 w 4506685"/>
                <a:gd name="connsiteY4" fmla="*/ 2271114 h 2264227"/>
                <a:gd name="connsiteX5" fmla="*/ 1929356 w 4506685"/>
                <a:gd name="connsiteY5" fmla="*/ 1406813 h 2264227"/>
                <a:gd name="connsiteX6" fmla="*/ 421843 w 4506685"/>
                <a:gd name="connsiteY6" fmla="*/ 1270842 h 2264227"/>
                <a:gd name="connsiteX7" fmla="*/ 0 w 4506685"/>
                <a:gd name="connsiteY7" fmla="*/ 1283354 h 2264227"/>
                <a:gd name="connsiteX8" fmla="*/ 0 w 4506685"/>
                <a:gd name="connsiteY8" fmla="*/ 641647 h 22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06685" h="2264227">
                  <a:moveTo>
                    <a:pt x="0" y="0"/>
                  </a:moveTo>
                  <a:cubicBezTo>
                    <a:pt x="0" y="0"/>
                    <a:pt x="325206" y="65053"/>
                    <a:pt x="872860" y="262448"/>
                  </a:cubicBezTo>
                  <a:cubicBezTo>
                    <a:pt x="1420542" y="459784"/>
                    <a:pt x="2190707" y="789462"/>
                    <a:pt x="3080679" y="1318623"/>
                  </a:cubicBezTo>
                  <a:cubicBezTo>
                    <a:pt x="3362880" y="1486429"/>
                    <a:pt x="3722283" y="1724564"/>
                    <a:pt x="4011168" y="1920725"/>
                  </a:cubicBezTo>
                  <a:cubicBezTo>
                    <a:pt x="4300010" y="2116907"/>
                    <a:pt x="4518290" y="2271114"/>
                    <a:pt x="4518290" y="2271114"/>
                  </a:cubicBezTo>
                  <a:cubicBezTo>
                    <a:pt x="4518290" y="2271114"/>
                    <a:pt x="2871303" y="1584792"/>
                    <a:pt x="1929356" y="1406813"/>
                  </a:cubicBezTo>
                  <a:cubicBezTo>
                    <a:pt x="1334850" y="1294501"/>
                    <a:pt x="781971" y="1270842"/>
                    <a:pt x="421843" y="1270842"/>
                  </a:cubicBezTo>
                  <a:cubicBezTo>
                    <a:pt x="159889" y="1270842"/>
                    <a:pt x="0" y="1283354"/>
                    <a:pt x="0" y="1283354"/>
                  </a:cubicBezTo>
                  <a:lnTo>
                    <a:pt x="0" y="641647"/>
                  </a:lnTo>
                  <a:close/>
                </a:path>
              </a:pathLst>
            </a:custGeom>
            <a:solidFill>
              <a:srgbClr val="E81C26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FD9A3D-53DE-4FF2-A73D-110A1058C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96119-80B1-42EB-8746-5D945256D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DAC2FE-7B07-4071-A96C-560CF03AC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46C2E4-D2A7-4CC8-9FD1-0B9A5E0CCA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DBE58A-2B76-4451-9293-AB6CC5117E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Content Placeholder 15">
            <a:extLst>
              <a:ext uri="{FF2B5EF4-FFF2-40B4-BE49-F238E27FC236}">
                <a16:creationId xmlns:a16="http://schemas.microsoft.com/office/drawing/2014/main" id="{BE184D5D-654A-459E-8A02-C6A9257F4C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502" t="21128" r="21651" b="16855"/>
          <a:stretch/>
        </p:blipFill>
        <p:spPr>
          <a:xfrm>
            <a:off x="11051448" y="136524"/>
            <a:ext cx="1005840" cy="11373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77ED78-3A8D-438C-9EBE-0886D2247F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2" y="136524"/>
            <a:ext cx="1005840" cy="843228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44690693-F522-4473-97F4-17DF0BB023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9733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12/10/2019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1EE72C34-B88A-4ABA-9BC4-7D8D4620C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5405" y="6356350"/>
            <a:ext cx="786119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587E9843-D740-4E01-87DA-F528288CC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8744" y="6356350"/>
            <a:ext cx="1025056" cy="365125"/>
          </a:xfrm>
          <a:prstGeom prst="rect">
            <a:avLst/>
          </a:prstGeom>
        </p:spPr>
        <p:txBody>
          <a:bodyPr/>
          <a:lstStyle/>
          <a:p>
            <a:fld id="{19D45C30-91B6-4D37-B3EC-98C0C4E45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158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754DF1A-D5E8-4118-8A36-769F03CC7180}"/>
              </a:ext>
            </a:extLst>
          </p:cNvPr>
          <p:cNvGrpSpPr/>
          <p:nvPr userDrawn="1"/>
        </p:nvGrpSpPr>
        <p:grpSpPr>
          <a:xfrm>
            <a:off x="10469462" y="6276839"/>
            <a:ext cx="884338" cy="365125"/>
            <a:chOff x="18105" y="-5683"/>
            <a:chExt cx="12173895" cy="502634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A20FA06-DFC7-4998-92F9-67E44C61DC7C}"/>
                </a:ext>
              </a:extLst>
            </p:cNvPr>
            <p:cNvSpPr/>
            <p:nvPr userDrawn="1"/>
          </p:nvSpPr>
          <p:spPr>
            <a:xfrm>
              <a:off x="21771" y="535753"/>
              <a:ext cx="12170229" cy="4484913"/>
            </a:xfrm>
            <a:custGeom>
              <a:avLst/>
              <a:gdLst>
                <a:gd name="connsiteX0" fmla="*/ 378764 w 12170228"/>
                <a:gd name="connsiteY0" fmla="*/ 0 h 4484913"/>
                <a:gd name="connsiteX1" fmla="*/ 7536541 w 12170228"/>
                <a:gd name="connsiteY1" fmla="*/ 2755846 h 4484913"/>
                <a:gd name="connsiteX2" fmla="*/ 9519505 w 12170228"/>
                <a:gd name="connsiteY2" fmla="*/ 3261792 h 4484913"/>
                <a:gd name="connsiteX3" fmla="*/ 12178276 w 12170228"/>
                <a:gd name="connsiteY3" fmla="*/ 2099286 h 4484913"/>
                <a:gd name="connsiteX4" fmla="*/ 12178276 w 12170228"/>
                <a:gd name="connsiteY4" fmla="*/ 3127876 h 4484913"/>
                <a:gd name="connsiteX5" fmla="*/ 12178276 w 12170228"/>
                <a:gd name="connsiteY5" fmla="*/ 4156445 h 4484913"/>
                <a:gd name="connsiteX6" fmla="*/ 10337588 w 12170228"/>
                <a:gd name="connsiteY6" fmla="*/ 4500238 h 4484913"/>
                <a:gd name="connsiteX7" fmla="*/ 5415330 w 12170228"/>
                <a:gd name="connsiteY7" fmla="*/ 2639130 h 4484913"/>
                <a:gd name="connsiteX8" fmla="*/ 0 w 12170228"/>
                <a:gd name="connsiteY8" fmla="*/ 100525 h 4484913"/>
                <a:gd name="connsiteX9" fmla="*/ 378764 w 12170228"/>
                <a:gd name="connsiteY9" fmla="*/ 0 h 448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70228" h="4484913">
                  <a:moveTo>
                    <a:pt x="378764" y="0"/>
                  </a:moveTo>
                  <a:cubicBezTo>
                    <a:pt x="1035739" y="59"/>
                    <a:pt x="2808310" y="395717"/>
                    <a:pt x="7536541" y="2755846"/>
                  </a:cubicBezTo>
                  <a:cubicBezTo>
                    <a:pt x="8275312" y="3124611"/>
                    <a:pt x="8939645" y="3261792"/>
                    <a:pt x="9519505" y="3261792"/>
                  </a:cubicBezTo>
                  <a:cubicBezTo>
                    <a:pt x="11207118" y="3261792"/>
                    <a:pt x="12178276" y="2099286"/>
                    <a:pt x="12178276" y="2099286"/>
                  </a:cubicBezTo>
                  <a:lnTo>
                    <a:pt x="12178276" y="3127876"/>
                  </a:lnTo>
                  <a:lnTo>
                    <a:pt x="12178276" y="4156445"/>
                  </a:lnTo>
                  <a:cubicBezTo>
                    <a:pt x="12178276" y="4156445"/>
                    <a:pt x="11498592" y="4500238"/>
                    <a:pt x="10337588" y="4500238"/>
                  </a:cubicBezTo>
                  <a:cubicBezTo>
                    <a:pt x="9137677" y="4500238"/>
                    <a:pt x="7423657" y="4132845"/>
                    <a:pt x="5415330" y="2639130"/>
                  </a:cubicBezTo>
                  <a:cubicBezTo>
                    <a:pt x="2345798" y="356093"/>
                    <a:pt x="0" y="100525"/>
                    <a:pt x="0" y="100525"/>
                  </a:cubicBezTo>
                  <a:cubicBezTo>
                    <a:pt x="0" y="100525"/>
                    <a:pt x="47491" y="-30"/>
                    <a:pt x="378764" y="0"/>
                  </a:cubicBezTo>
                </a:path>
              </a:pathLst>
            </a:custGeom>
            <a:solidFill>
              <a:srgbClr val="3AAA35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DA0002C-B0A2-4A74-B8F9-F55E2DBEEA1A}"/>
                </a:ext>
              </a:extLst>
            </p:cNvPr>
            <p:cNvSpPr/>
            <p:nvPr userDrawn="1"/>
          </p:nvSpPr>
          <p:spPr>
            <a:xfrm>
              <a:off x="6539889" y="-5683"/>
              <a:ext cx="5638800" cy="3635828"/>
            </a:xfrm>
            <a:custGeom>
              <a:avLst/>
              <a:gdLst>
                <a:gd name="connsiteX0" fmla="*/ 5660158 w 5638800"/>
                <a:gd name="connsiteY0" fmla="*/ 0 h 3635827"/>
                <a:gd name="connsiteX1" fmla="*/ 5660158 w 5638800"/>
                <a:gd name="connsiteY1" fmla="*/ 2285738 h 3635827"/>
                <a:gd name="connsiteX2" fmla="*/ 2843392 w 5638800"/>
                <a:gd name="connsiteY2" fmla="*/ 3647149 h 3635827"/>
                <a:gd name="connsiteX3" fmla="*/ 2249555 w 5638800"/>
                <a:gd name="connsiteY3" fmla="*/ 3589063 h 3635827"/>
                <a:gd name="connsiteX4" fmla="*/ 0 w 5638800"/>
                <a:gd name="connsiteY4" fmla="*/ 2560646 h 3635827"/>
                <a:gd name="connsiteX5" fmla="*/ 26125 w 5638800"/>
                <a:gd name="connsiteY5" fmla="*/ 2567787 h 3635827"/>
                <a:gd name="connsiteX6" fmla="*/ 1566868 w 5638800"/>
                <a:gd name="connsiteY6" fmla="*/ 2853210 h 3635827"/>
                <a:gd name="connsiteX7" fmla="*/ 5660158 w 5638800"/>
                <a:gd name="connsiteY7" fmla="*/ 0 h 36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38800" h="3635827">
                  <a:moveTo>
                    <a:pt x="5660158" y="0"/>
                  </a:moveTo>
                  <a:lnTo>
                    <a:pt x="5660158" y="2285738"/>
                  </a:lnTo>
                  <a:cubicBezTo>
                    <a:pt x="5660158" y="2285738"/>
                    <a:pt x="4509168" y="3647149"/>
                    <a:pt x="2843392" y="3647149"/>
                  </a:cubicBezTo>
                  <a:cubicBezTo>
                    <a:pt x="2651956" y="3647149"/>
                    <a:pt x="2453662" y="3629188"/>
                    <a:pt x="2249555" y="3589063"/>
                  </a:cubicBezTo>
                  <a:cubicBezTo>
                    <a:pt x="1758522" y="3492572"/>
                    <a:pt x="184469" y="2560755"/>
                    <a:pt x="0" y="2560646"/>
                  </a:cubicBezTo>
                  <a:cubicBezTo>
                    <a:pt x="4137" y="2560646"/>
                    <a:pt x="12736" y="2562932"/>
                    <a:pt x="26125" y="2567787"/>
                  </a:cubicBezTo>
                  <a:cubicBezTo>
                    <a:pt x="580949" y="2767953"/>
                    <a:pt x="1094254" y="2853210"/>
                    <a:pt x="1566868" y="2853210"/>
                  </a:cubicBezTo>
                  <a:cubicBezTo>
                    <a:pt x="4299422" y="2853210"/>
                    <a:pt x="5660158" y="0"/>
                    <a:pt x="5660158" y="0"/>
                  </a:cubicBezTo>
                </a:path>
              </a:pathLst>
            </a:custGeom>
            <a:solidFill>
              <a:srgbClr val="DCC217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A16B131-AADE-403A-834D-475464C2BFAA}"/>
                </a:ext>
              </a:extLst>
            </p:cNvPr>
            <p:cNvSpPr/>
            <p:nvPr userDrawn="1"/>
          </p:nvSpPr>
          <p:spPr>
            <a:xfrm>
              <a:off x="18105" y="734887"/>
              <a:ext cx="4506686" cy="2264228"/>
            </a:xfrm>
            <a:custGeom>
              <a:avLst/>
              <a:gdLst>
                <a:gd name="connsiteX0" fmla="*/ 0 w 4506685"/>
                <a:gd name="connsiteY0" fmla="*/ 0 h 2264227"/>
                <a:gd name="connsiteX1" fmla="*/ 872860 w 4506685"/>
                <a:gd name="connsiteY1" fmla="*/ 262448 h 2264227"/>
                <a:gd name="connsiteX2" fmla="*/ 3080679 w 4506685"/>
                <a:gd name="connsiteY2" fmla="*/ 1318623 h 2264227"/>
                <a:gd name="connsiteX3" fmla="*/ 4011168 w 4506685"/>
                <a:gd name="connsiteY3" fmla="*/ 1920725 h 2264227"/>
                <a:gd name="connsiteX4" fmla="*/ 4518290 w 4506685"/>
                <a:gd name="connsiteY4" fmla="*/ 2271114 h 2264227"/>
                <a:gd name="connsiteX5" fmla="*/ 1929356 w 4506685"/>
                <a:gd name="connsiteY5" fmla="*/ 1406813 h 2264227"/>
                <a:gd name="connsiteX6" fmla="*/ 421843 w 4506685"/>
                <a:gd name="connsiteY6" fmla="*/ 1270842 h 2264227"/>
                <a:gd name="connsiteX7" fmla="*/ 0 w 4506685"/>
                <a:gd name="connsiteY7" fmla="*/ 1283354 h 2264227"/>
                <a:gd name="connsiteX8" fmla="*/ 0 w 4506685"/>
                <a:gd name="connsiteY8" fmla="*/ 641647 h 22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06685" h="2264227">
                  <a:moveTo>
                    <a:pt x="0" y="0"/>
                  </a:moveTo>
                  <a:cubicBezTo>
                    <a:pt x="0" y="0"/>
                    <a:pt x="325206" y="65053"/>
                    <a:pt x="872860" y="262448"/>
                  </a:cubicBezTo>
                  <a:cubicBezTo>
                    <a:pt x="1420542" y="459784"/>
                    <a:pt x="2190707" y="789462"/>
                    <a:pt x="3080679" y="1318623"/>
                  </a:cubicBezTo>
                  <a:cubicBezTo>
                    <a:pt x="3362880" y="1486429"/>
                    <a:pt x="3722283" y="1724564"/>
                    <a:pt x="4011168" y="1920725"/>
                  </a:cubicBezTo>
                  <a:cubicBezTo>
                    <a:pt x="4300010" y="2116907"/>
                    <a:pt x="4518290" y="2271114"/>
                    <a:pt x="4518290" y="2271114"/>
                  </a:cubicBezTo>
                  <a:cubicBezTo>
                    <a:pt x="4518290" y="2271114"/>
                    <a:pt x="2871303" y="1584792"/>
                    <a:pt x="1929356" y="1406813"/>
                  </a:cubicBezTo>
                  <a:cubicBezTo>
                    <a:pt x="1334850" y="1294501"/>
                    <a:pt x="781971" y="1270842"/>
                    <a:pt x="421843" y="1270842"/>
                  </a:cubicBezTo>
                  <a:cubicBezTo>
                    <a:pt x="159889" y="1270842"/>
                    <a:pt x="0" y="1283354"/>
                    <a:pt x="0" y="1283354"/>
                  </a:cubicBezTo>
                  <a:lnTo>
                    <a:pt x="0" y="641647"/>
                  </a:lnTo>
                  <a:close/>
                </a:path>
              </a:pathLst>
            </a:custGeom>
            <a:solidFill>
              <a:srgbClr val="E81C26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6C26B89-FAAA-445C-83AF-556EDA831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Content Placeholder 15">
            <a:extLst>
              <a:ext uri="{FF2B5EF4-FFF2-40B4-BE49-F238E27FC236}">
                <a16:creationId xmlns:a16="http://schemas.microsoft.com/office/drawing/2014/main" id="{F7376B4C-F580-4483-8ECF-70AB20F830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502" t="21128" r="21651" b="16855"/>
          <a:stretch/>
        </p:blipFill>
        <p:spPr>
          <a:xfrm>
            <a:off x="11051448" y="136524"/>
            <a:ext cx="1005840" cy="11373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EB33CE-77E0-4542-B76A-1ABE534F87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2" y="136524"/>
            <a:ext cx="1005840" cy="843228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8A30EF0-6264-449D-8644-E135A86165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9733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12/10/2019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428D80E-EBE0-4807-843F-045CFC842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5405" y="6356350"/>
            <a:ext cx="786119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C3DCF25-F528-4091-83C6-7895A81F1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8744" y="6356350"/>
            <a:ext cx="1025056" cy="365125"/>
          </a:xfrm>
          <a:prstGeom prst="rect">
            <a:avLst/>
          </a:prstGeom>
        </p:spPr>
        <p:txBody>
          <a:bodyPr/>
          <a:lstStyle/>
          <a:p>
            <a:fld id="{19D45C30-91B6-4D37-B3EC-98C0C4E45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295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AA0A187-50E0-4150-A102-86F99B782FD9}"/>
              </a:ext>
            </a:extLst>
          </p:cNvPr>
          <p:cNvGrpSpPr/>
          <p:nvPr userDrawn="1"/>
        </p:nvGrpSpPr>
        <p:grpSpPr>
          <a:xfrm>
            <a:off x="10469462" y="6276839"/>
            <a:ext cx="884338" cy="365125"/>
            <a:chOff x="18105" y="-5683"/>
            <a:chExt cx="12173895" cy="502634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7EBCBC7-0717-4D60-A848-7B2D4FA98981}"/>
                </a:ext>
              </a:extLst>
            </p:cNvPr>
            <p:cNvSpPr/>
            <p:nvPr userDrawn="1"/>
          </p:nvSpPr>
          <p:spPr>
            <a:xfrm>
              <a:off x="21771" y="535753"/>
              <a:ext cx="12170229" cy="4484913"/>
            </a:xfrm>
            <a:custGeom>
              <a:avLst/>
              <a:gdLst>
                <a:gd name="connsiteX0" fmla="*/ 378764 w 12170228"/>
                <a:gd name="connsiteY0" fmla="*/ 0 h 4484913"/>
                <a:gd name="connsiteX1" fmla="*/ 7536541 w 12170228"/>
                <a:gd name="connsiteY1" fmla="*/ 2755846 h 4484913"/>
                <a:gd name="connsiteX2" fmla="*/ 9519505 w 12170228"/>
                <a:gd name="connsiteY2" fmla="*/ 3261792 h 4484913"/>
                <a:gd name="connsiteX3" fmla="*/ 12178276 w 12170228"/>
                <a:gd name="connsiteY3" fmla="*/ 2099286 h 4484913"/>
                <a:gd name="connsiteX4" fmla="*/ 12178276 w 12170228"/>
                <a:gd name="connsiteY4" fmla="*/ 3127876 h 4484913"/>
                <a:gd name="connsiteX5" fmla="*/ 12178276 w 12170228"/>
                <a:gd name="connsiteY5" fmla="*/ 4156445 h 4484913"/>
                <a:gd name="connsiteX6" fmla="*/ 10337588 w 12170228"/>
                <a:gd name="connsiteY6" fmla="*/ 4500238 h 4484913"/>
                <a:gd name="connsiteX7" fmla="*/ 5415330 w 12170228"/>
                <a:gd name="connsiteY7" fmla="*/ 2639130 h 4484913"/>
                <a:gd name="connsiteX8" fmla="*/ 0 w 12170228"/>
                <a:gd name="connsiteY8" fmla="*/ 100525 h 4484913"/>
                <a:gd name="connsiteX9" fmla="*/ 378764 w 12170228"/>
                <a:gd name="connsiteY9" fmla="*/ 0 h 448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70228" h="4484913">
                  <a:moveTo>
                    <a:pt x="378764" y="0"/>
                  </a:moveTo>
                  <a:cubicBezTo>
                    <a:pt x="1035739" y="59"/>
                    <a:pt x="2808310" y="395717"/>
                    <a:pt x="7536541" y="2755846"/>
                  </a:cubicBezTo>
                  <a:cubicBezTo>
                    <a:pt x="8275312" y="3124611"/>
                    <a:pt x="8939645" y="3261792"/>
                    <a:pt x="9519505" y="3261792"/>
                  </a:cubicBezTo>
                  <a:cubicBezTo>
                    <a:pt x="11207118" y="3261792"/>
                    <a:pt x="12178276" y="2099286"/>
                    <a:pt x="12178276" y="2099286"/>
                  </a:cubicBezTo>
                  <a:lnTo>
                    <a:pt x="12178276" y="3127876"/>
                  </a:lnTo>
                  <a:lnTo>
                    <a:pt x="12178276" y="4156445"/>
                  </a:lnTo>
                  <a:cubicBezTo>
                    <a:pt x="12178276" y="4156445"/>
                    <a:pt x="11498592" y="4500238"/>
                    <a:pt x="10337588" y="4500238"/>
                  </a:cubicBezTo>
                  <a:cubicBezTo>
                    <a:pt x="9137677" y="4500238"/>
                    <a:pt x="7423657" y="4132845"/>
                    <a:pt x="5415330" y="2639130"/>
                  </a:cubicBezTo>
                  <a:cubicBezTo>
                    <a:pt x="2345798" y="356093"/>
                    <a:pt x="0" y="100525"/>
                    <a:pt x="0" y="100525"/>
                  </a:cubicBezTo>
                  <a:cubicBezTo>
                    <a:pt x="0" y="100525"/>
                    <a:pt x="47491" y="-30"/>
                    <a:pt x="378764" y="0"/>
                  </a:cubicBezTo>
                </a:path>
              </a:pathLst>
            </a:custGeom>
            <a:solidFill>
              <a:srgbClr val="3AAA35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A34EF66-20F9-4068-BF65-79DA02A05741}"/>
                </a:ext>
              </a:extLst>
            </p:cNvPr>
            <p:cNvSpPr/>
            <p:nvPr userDrawn="1"/>
          </p:nvSpPr>
          <p:spPr>
            <a:xfrm>
              <a:off x="6539889" y="-5683"/>
              <a:ext cx="5638800" cy="3635828"/>
            </a:xfrm>
            <a:custGeom>
              <a:avLst/>
              <a:gdLst>
                <a:gd name="connsiteX0" fmla="*/ 5660158 w 5638800"/>
                <a:gd name="connsiteY0" fmla="*/ 0 h 3635827"/>
                <a:gd name="connsiteX1" fmla="*/ 5660158 w 5638800"/>
                <a:gd name="connsiteY1" fmla="*/ 2285738 h 3635827"/>
                <a:gd name="connsiteX2" fmla="*/ 2843392 w 5638800"/>
                <a:gd name="connsiteY2" fmla="*/ 3647149 h 3635827"/>
                <a:gd name="connsiteX3" fmla="*/ 2249555 w 5638800"/>
                <a:gd name="connsiteY3" fmla="*/ 3589063 h 3635827"/>
                <a:gd name="connsiteX4" fmla="*/ 0 w 5638800"/>
                <a:gd name="connsiteY4" fmla="*/ 2560646 h 3635827"/>
                <a:gd name="connsiteX5" fmla="*/ 26125 w 5638800"/>
                <a:gd name="connsiteY5" fmla="*/ 2567787 h 3635827"/>
                <a:gd name="connsiteX6" fmla="*/ 1566868 w 5638800"/>
                <a:gd name="connsiteY6" fmla="*/ 2853210 h 3635827"/>
                <a:gd name="connsiteX7" fmla="*/ 5660158 w 5638800"/>
                <a:gd name="connsiteY7" fmla="*/ 0 h 36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38800" h="3635827">
                  <a:moveTo>
                    <a:pt x="5660158" y="0"/>
                  </a:moveTo>
                  <a:lnTo>
                    <a:pt x="5660158" y="2285738"/>
                  </a:lnTo>
                  <a:cubicBezTo>
                    <a:pt x="5660158" y="2285738"/>
                    <a:pt x="4509168" y="3647149"/>
                    <a:pt x="2843392" y="3647149"/>
                  </a:cubicBezTo>
                  <a:cubicBezTo>
                    <a:pt x="2651956" y="3647149"/>
                    <a:pt x="2453662" y="3629188"/>
                    <a:pt x="2249555" y="3589063"/>
                  </a:cubicBezTo>
                  <a:cubicBezTo>
                    <a:pt x="1758522" y="3492572"/>
                    <a:pt x="184469" y="2560755"/>
                    <a:pt x="0" y="2560646"/>
                  </a:cubicBezTo>
                  <a:cubicBezTo>
                    <a:pt x="4137" y="2560646"/>
                    <a:pt x="12736" y="2562932"/>
                    <a:pt x="26125" y="2567787"/>
                  </a:cubicBezTo>
                  <a:cubicBezTo>
                    <a:pt x="580949" y="2767953"/>
                    <a:pt x="1094254" y="2853210"/>
                    <a:pt x="1566868" y="2853210"/>
                  </a:cubicBezTo>
                  <a:cubicBezTo>
                    <a:pt x="4299422" y="2853210"/>
                    <a:pt x="5660158" y="0"/>
                    <a:pt x="5660158" y="0"/>
                  </a:cubicBezTo>
                </a:path>
              </a:pathLst>
            </a:custGeom>
            <a:solidFill>
              <a:srgbClr val="DCC217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0CF128-63CF-4C14-B113-B51391BC85E2}"/>
                </a:ext>
              </a:extLst>
            </p:cNvPr>
            <p:cNvSpPr/>
            <p:nvPr userDrawn="1"/>
          </p:nvSpPr>
          <p:spPr>
            <a:xfrm>
              <a:off x="18105" y="734887"/>
              <a:ext cx="4506686" cy="2264228"/>
            </a:xfrm>
            <a:custGeom>
              <a:avLst/>
              <a:gdLst>
                <a:gd name="connsiteX0" fmla="*/ 0 w 4506685"/>
                <a:gd name="connsiteY0" fmla="*/ 0 h 2264227"/>
                <a:gd name="connsiteX1" fmla="*/ 872860 w 4506685"/>
                <a:gd name="connsiteY1" fmla="*/ 262448 h 2264227"/>
                <a:gd name="connsiteX2" fmla="*/ 3080679 w 4506685"/>
                <a:gd name="connsiteY2" fmla="*/ 1318623 h 2264227"/>
                <a:gd name="connsiteX3" fmla="*/ 4011168 w 4506685"/>
                <a:gd name="connsiteY3" fmla="*/ 1920725 h 2264227"/>
                <a:gd name="connsiteX4" fmla="*/ 4518290 w 4506685"/>
                <a:gd name="connsiteY4" fmla="*/ 2271114 h 2264227"/>
                <a:gd name="connsiteX5" fmla="*/ 1929356 w 4506685"/>
                <a:gd name="connsiteY5" fmla="*/ 1406813 h 2264227"/>
                <a:gd name="connsiteX6" fmla="*/ 421843 w 4506685"/>
                <a:gd name="connsiteY6" fmla="*/ 1270842 h 2264227"/>
                <a:gd name="connsiteX7" fmla="*/ 0 w 4506685"/>
                <a:gd name="connsiteY7" fmla="*/ 1283354 h 2264227"/>
                <a:gd name="connsiteX8" fmla="*/ 0 w 4506685"/>
                <a:gd name="connsiteY8" fmla="*/ 641647 h 22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06685" h="2264227">
                  <a:moveTo>
                    <a:pt x="0" y="0"/>
                  </a:moveTo>
                  <a:cubicBezTo>
                    <a:pt x="0" y="0"/>
                    <a:pt x="325206" y="65053"/>
                    <a:pt x="872860" y="262448"/>
                  </a:cubicBezTo>
                  <a:cubicBezTo>
                    <a:pt x="1420542" y="459784"/>
                    <a:pt x="2190707" y="789462"/>
                    <a:pt x="3080679" y="1318623"/>
                  </a:cubicBezTo>
                  <a:cubicBezTo>
                    <a:pt x="3362880" y="1486429"/>
                    <a:pt x="3722283" y="1724564"/>
                    <a:pt x="4011168" y="1920725"/>
                  </a:cubicBezTo>
                  <a:cubicBezTo>
                    <a:pt x="4300010" y="2116907"/>
                    <a:pt x="4518290" y="2271114"/>
                    <a:pt x="4518290" y="2271114"/>
                  </a:cubicBezTo>
                  <a:cubicBezTo>
                    <a:pt x="4518290" y="2271114"/>
                    <a:pt x="2871303" y="1584792"/>
                    <a:pt x="1929356" y="1406813"/>
                  </a:cubicBezTo>
                  <a:cubicBezTo>
                    <a:pt x="1334850" y="1294501"/>
                    <a:pt x="781971" y="1270842"/>
                    <a:pt x="421843" y="1270842"/>
                  </a:cubicBezTo>
                  <a:cubicBezTo>
                    <a:pt x="159889" y="1270842"/>
                    <a:pt x="0" y="1283354"/>
                    <a:pt x="0" y="1283354"/>
                  </a:cubicBezTo>
                  <a:lnTo>
                    <a:pt x="0" y="641647"/>
                  </a:lnTo>
                  <a:close/>
                </a:path>
              </a:pathLst>
            </a:custGeom>
            <a:solidFill>
              <a:srgbClr val="E81C26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7" name="Content Placeholder 15">
            <a:extLst>
              <a:ext uri="{FF2B5EF4-FFF2-40B4-BE49-F238E27FC236}">
                <a16:creationId xmlns:a16="http://schemas.microsoft.com/office/drawing/2014/main" id="{C853F6F6-EAE6-423B-A39D-E37F024F9A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502" t="21128" r="21651" b="16855"/>
          <a:stretch/>
        </p:blipFill>
        <p:spPr>
          <a:xfrm>
            <a:off x="11051448" y="136524"/>
            <a:ext cx="1005840" cy="11373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ACA706-36E9-41D8-ACB6-8EB5E35C74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2" y="136524"/>
            <a:ext cx="1005840" cy="843228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5098F93-E390-456F-99EF-E2B508DA12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9733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12/10/2019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525E63E-A375-4E79-A6E8-B79C2D0FF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5405" y="6356350"/>
            <a:ext cx="786119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249BD8A-20CB-4496-BAE6-C7232FF73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8744" y="6356350"/>
            <a:ext cx="1025056" cy="365125"/>
          </a:xfrm>
          <a:prstGeom prst="rect">
            <a:avLst/>
          </a:prstGeom>
        </p:spPr>
        <p:txBody>
          <a:bodyPr/>
          <a:lstStyle/>
          <a:p>
            <a:fld id="{19D45C30-91B6-4D37-B3EC-98C0C4E45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034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48E5656-9721-4D77-AADA-4BE7DA19C31A}"/>
              </a:ext>
            </a:extLst>
          </p:cNvPr>
          <p:cNvGrpSpPr/>
          <p:nvPr userDrawn="1"/>
        </p:nvGrpSpPr>
        <p:grpSpPr>
          <a:xfrm>
            <a:off x="10469462" y="6276839"/>
            <a:ext cx="884338" cy="365125"/>
            <a:chOff x="18105" y="-5683"/>
            <a:chExt cx="12173895" cy="5026349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02F2713-D5DC-4745-BF09-962B4CB71D8A}"/>
                </a:ext>
              </a:extLst>
            </p:cNvPr>
            <p:cNvSpPr/>
            <p:nvPr userDrawn="1"/>
          </p:nvSpPr>
          <p:spPr>
            <a:xfrm>
              <a:off x="21771" y="535753"/>
              <a:ext cx="12170229" cy="4484913"/>
            </a:xfrm>
            <a:custGeom>
              <a:avLst/>
              <a:gdLst>
                <a:gd name="connsiteX0" fmla="*/ 378764 w 12170228"/>
                <a:gd name="connsiteY0" fmla="*/ 0 h 4484913"/>
                <a:gd name="connsiteX1" fmla="*/ 7536541 w 12170228"/>
                <a:gd name="connsiteY1" fmla="*/ 2755846 h 4484913"/>
                <a:gd name="connsiteX2" fmla="*/ 9519505 w 12170228"/>
                <a:gd name="connsiteY2" fmla="*/ 3261792 h 4484913"/>
                <a:gd name="connsiteX3" fmla="*/ 12178276 w 12170228"/>
                <a:gd name="connsiteY3" fmla="*/ 2099286 h 4484913"/>
                <a:gd name="connsiteX4" fmla="*/ 12178276 w 12170228"/>
                <a:gd name="connsiteY4" fmla="*/ 3127876 h 4484913"/>
                <a:gd name="connsiteX5" fmla="*/ 12178276 w 12170228"/>
                <a:gd name="connsiteY5" fmla="*/ 4156445 h 4484913"/>
                <a:gd name="connsiteX6" fmla="*/ 10337588 w 12170228"/>
                <a:gd name="connsiteY6" fmla="*/ 4500238 h 4484913"/>
                <a:gd name="connsiteX7" fmla="*/ 5415330 w 12170228"/>
                <a:gd name="connsiteY7" fmla="*/ 2639130 h 4484913"/>
                <a:gd name="connsiteX8" fmla="*/ 0 w 12170228"/>
                <a:gd name="connsiteY8" fmla="*/ 100525 h 4484913"/>
                <a:gd name="connsiteX9" fmla="*/ 378764 w 12170228"/>
                <a:gd name="connsiteY9" fmla="*/ 0 h 448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70228" h="4484913">
                  <a:moveTo>
                    <a:pt x="378764" y="0"/>
                  </a:moveTo>
                  <a:cubicBezTo>
                    <a:pt x="1035739" y="59"/>
                    <a:pt x="2808310" y="395717"/>
                    <a:pt x="7536541" y="2755846"/>
                  </a:cubicBezTo>
                  <a:cubicBezTo>
                    <a:pt x="8275312" y="3124611"/>
                    <a:pt x="8939645" y="3261792"/>
                    <a:pt x="9519505" y="3261792"/>
                  </a:cubicBezTo>
                  <a:cubicBezTo>
                    <a:pt x="11207118" y="3261792"/>
                    <a:pt x="12178276" y="2099286"/>
                    <a:pt x="12178276" y="2099286"/>
                  </a:cubicBezTo>
                  <a:lnTo>
                    <a:pt x="12178276" y="3127876"/>
                  </a:lnTo>
                  <a:lnTo>
                    <a:pt x="12178276" y="4156445"/>
                  </a:lnTo>
                  <a:cubicBezTo>
                    <a:pt x="12178276" y="4156445"/>
                    <a:pt x="11498592" y="4500238"/>
                    <a:pt x="10337588" y="4500238"/>
                  </a:cubicBezTo>
                  <a:cubicBezTo>
                    <a:pt x="9137677" y="4500238"/>
                    <a:pt x="7423657" y="4132845"/>
                    <a:pt x="5415330" y="2639130"/>
                  </a:cubicBezTo>
                  <a:cubicBezTo>
                    <a:pt x="2345798" y="356093"/>
                    <a:pt x="0" y="100525"/>
                    <a:pt x="0" y="100525"/>
                  </a:cubicBezTo>
                  <a:cubicBezTo>
                    <a:pt x="0" y="100525"/>
                    <a:pt x="47491" y="-30"/>
                    <a:pt x="378764" y="0"/>
                  </a:cubicBezTo>
                </a:path>
              </a:pathLst>
            </a:custGeom>
            <a:solidFill>
              <a:srgbClr val="3AAA35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387BE7-D5C9-4B70-88C8-264377C4A4A4}"/>
                </a:ext>
              </a:extLst>
            </p:cNvPr>
            <p:cNvSpPr/>
            <p:nvPr userDrawn="1"/>
          </p:nvSpPr>
          <p:spPr>
            <a:xfrm>
              <a:off x="6539889" y="-5683"/>
              <a:ext cx="5638800" cy="3635828"/>
            </a:xfrm>
            <a:custGeom>
              <a:avLst/>
              <a:gdLst>
                <a:gd name="connsiteX0" fmla="*/ 5660158 w 5638800"/>
                <a:gd name="connsiteY0" fmla="*/ 0 h 3635827"/>
                <a:gd name="connsiteX1" fmla="*/ 5660158 w 5638800"/>
                <a:gd name="connsiteY1" fmla="*/ 2285738 h 3635827"/>
                <a:gd name="connsiteX2" fmla="*/ 2843392 w 5638800"/>
                <a:gd name="connsiteY2" fmla="*/ 3647149 h 3635827"/>
                <a:gd name="connsiteX3" fmla="*/ 2249555 w 5638800"/>
                <a:gd name="connsiteY3" fmla="*/ 3589063 h 3635827"/>
                <a:gd name="connsiteX4" fmla="*/ 0 w 5638800"/>
                <a:gd name="connsiteY4" fmla="*/ 2560646 h 3635827"/>
                <a:gd name="connsiteX5" fmla="*/ 26125 w 5638800"/>
                <a:gd name="connsiteY5" fmla="*/ 2567787 h 3635827"/>
                <a:gd name="connsiteX6" fmla="*/ 1566868 w 5638800"/>
                <a:gd name="connsiteY6" fmla="*/ 2853210 h 3635827"/>
                <a:gd name="connsiteX7" fmla="*/ 5660158 w 5638800"/>
                <a:gd name="connsiteY7" fmla="*/ 0 h 36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38800" h="3635827">
                  <a:moveTo>
                    <a:pt x="5660158" y="0"/>
                  </a:moveTo>
                  <a:lnTo>
                    <a:pt x="5660158" y="2285738"/>
                  </a:lnTo>
                  <a:cubicBezTo>
                    <a:pt x="5660158" y="2285738"/>
                    <a:pt x="4509168" y="3647149"/>
                    <a:pt x="2843392" y="3647149"/>
                  </a:cubicBezTo>
                  <a:cubicBezTo>
                    <a:pt x="2651956" y="3647149"/>
                    <a:pt x="2453662" y="3629188"/>
                    <a:pt x="2249555" y="3589063"/>
                  </a:cubicBezTo>
                  <a:cubicBezTo>
                    <a:pt x="1758522" y="3492572"/>
                    <a:pt x="184469" y="2560755"/>
                    <a:pt x="0" y="2560646"/>
                  </a:cubicBezTo>
                  <a:cubicBezTo>
                    <a:pt x="4137" y="2560646"/>
                    <a:pt x="12736" y="2562932"/>
                    <a:pt x="26125" y="2567787"/>
                  </a:cubicBezTo>
                  <a:cubicBezTo>
                    <a:pt x="580949" y="2767953"/>
                    <a:pt x="1094254" y="2853210"/>
                    <a:pt x="1566868" y="2853210"/>
                  </a:cubicBezTo>
                  <a:cubicBezTo>
                    <a:pt x="4299422" y="2853210"/>
                    <a:pt x="5660158" y="0"/>
                    <a:pt x="5660158" y="0"/>
                  </a:cubicBezTo>
                </a:path>
              </a:pathLst>
            </a:custGeom>
            <a:solidFill>
              <a:srgbClr val="DCC217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A7A54B0-9E43-4B45-B64C-EC5FF55A5D9F}"/>
                </a:ext>
              </a:extLst>
            </p:cNvPr>
            <p:cNvSpPr/>
            <p:nvPr userDrawn="1"/>
          </p:nvSpPr>
          <p:spPr>
            <a:xfrm>
              <a:off x="18105" y="734887"/>
              <a:ext cx="4506686" cy="2264228"/>
            </a:xfrm>
            <a:custGeom>
              <a:avLst/>
              <a:gdLst>
                <a:gd name="connsiteX0" fmla="*/ 0 w 4506685"/>
                <a:gd name="connsiteY0" fmla="*/ 0 h 2264227"/>
                <a:gd name="connsiteX1" fmla="*/ 872860 w 4506685"/>
                <a:gd name="connsiteY1" fmla="*/ 262448 h 2264227"/>
                <a:gd name="connsiteX2" fmla="*/ 3080679 w 4506685"/>
                <a:gd name="connsiteY2" fmla="*/ 1318623 h 2264227"/>
                <a:gd name="connsiteX3" fmla="*/ 4011168 w 4506685"/>
                <a:gd name="connsiteY3" fmla="*/ 1920725 h 2264227"/>
                <a:gd name="connsiteX4" fmla="*/ 4518290 w 4506685"/>
                <a:gd name="connsiteY4" fmla="*/ 2271114 h 2264227"/>
                <a:gd name="connsiteX5" fmla="*/ 1929356 w 4506685"/>
                <a:gd name="connsiteY5" fmla="*/ 1406813 h 2264227"/>
                <a:gd name="connsiteX6" fmla="*/ 421843 w 4506685"/>
                <a:gd name="connsiteY6" fmla="*/ 1270842 h 2264227"/>
                <a:gd name="connsiteX7" fmla="*/ 0 w 4506685"/>
                <a:gd name="connsiteY7" fmla="*/ 1283354 h 2264227"/>
                <a:gd name="connsiteX8" fmla="*/ 0 w 4506685"/>
                <a:gd name="connsiteY8" fmla="*/ 641647 h 22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06685" h="2264227">
                  <a:moveTo>
                    <a:pt x="0" y="0"/>
                  </a:moveTo>
                  <a:cubicBezTo>
                    <a:pt x="0" y="0"/>
                    <a:pt x="325206" y="65053"/>
                    <a:pt x="872860" y="262448"/>
                  </a:cubicBezTo>
                  <a:cubicBezTo>
                    <a:pt x="1420542" y="459784"/>
                    <a:pt x="2190707" y="789462"/>
                    <a:pt x="3080679" y="1318623"/>
                  </a:cubicBezTo>
                  <a:cubicBezTo>
                    <a:pt x="3362880" y="1486429"/>
                    <a:pt x="3722283" y="1724564"/>
                    <a:pt x="4011168" y="1920725"/>
                  </a:cubicBezTo>
                  <a:cubicBezTo>
                    <a:pt x="4300010" y="2116907"/>
                    <a:pt x="4518290" y="2271114"/>
                    <a:pt x="4518290" y="2271114"/>
                  </a:cubicBezTo>
                  <a:cubicBezTo>
                    <a:pt x="4518290" y="2271114"/>
                    <a:pt x="2871303" y="1584792"/>
                    <a:pt x="1929356" y="1406813"/>
                  </a:cubicBezTo>
                  <a:cubicBezTo>
                    <a:pt x="1334850" y="1294501"/>
                    <a:pt x="781971" y="1270842"/>
                    <a:pt x="421843" y="1270842"/>
                  </a:cubicBezTo>
                  <a:cubicBezTo>
                    <a:pt x="159889" y="1270842"/>
                    <a:pt x="0" y="1283354"/>
                    <a:pt x="0" y="1283354"/>
                  </a:cubicBezTo>
                  <a:lnTo>
                    <a:pt x="0" y="641647"/>
                  </a:lnTo>
                  <a:close/>
                </a:path>
              </a:pathLst>
            </a:custGeom>
            <a:solidFill>
              <a:srgbClr val="E81C26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27A4FAB-338B-4472-B087-5DF9E0B6A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67297-8D7B-4D1D-868C-2A1B9A580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 sz="2800"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 sz="2000"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 sz="2000">
                <a:latin typeface="Cambria" panose="02040503050406030204" pitchFamily="18" charset="0"/>
                <a:ea typeface="Cambria" panose="020405030504060302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FE281D-7D77-41C3-A767-753F2E346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Content Placeholder 15">
            <a:extLst>
              <a:ext uri="{FF2B5EF4-FFF2-40B4-BE49-F238E27FC236}">
                <a16:creationId xmlns:a16="http://schemas.microsoft.com/office/drawing/2014/main" id="{1364343F-9C20-499A-9C33-F245228D4F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502" t="21128" r="21651" b="16855"/>
          <a:stretch/>
        </p:blipFill>
        <p:spPr>
          <a:xfrm>
            <a:off x="11051448" y="136524"/>
            <a:ext cx="1005840" cy="11373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56F74C-9CE7-4CBF-8E6C-658AF8F98F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2" y="136524"/>
            <a:ext cx="1005840" cy="843228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FA5F7BCF-4593-4E87-BE22-B4AD3B72D1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9733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12/10/2019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164EC67-2BBE-426C-8D96-0C49973BF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5405" y="6356350"/>
            <a:ext cx="786119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B9B61B0-9F3C-498E-AA93-B1F7E827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8744" y="6356350"/>
            <a:ext cx="1025056" cy="365125"/>
          </a:xfrm>
          <a:prstGeom prst="rect">
            <a:avLst/>
          </a:prstGeom>
        </p:spPr>
        <p:txBody>
          <a:bodyPr/>
          <a:lstStyle/>
          <a:p>
            <a:fld id="{19D45C30-91B6-4D37-B3EC-98C0C4E45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84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E5F2E7-39BD-4A85-9F3E-5A82EC7B6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23CA90-82F4-4FE2-AFE9-63B11ABA1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F7E5C-65CA-4118-A02F-BC43AA4444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0770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12/10/2019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0F8B1-6E87-4296-91A5-844238615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4173" y="6356350"/>
            <a:ext cx="80236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77507-0F0A-4E68-9FCC-C65C6A7A85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29103" y="6356350"/>
            <a:ext cx="924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19D45C30-91B6-4D37-B3EC-98C0C4E45E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51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1F1D62C-1430-4B0F-AEBB-C0B66D11C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75" y="3056699"/>
            <a:ext cx="10515600" cy="868362"/>
          </a:xfrm>
        </p:spPr>
        <p:txBody>
          <a:bodyPr>
            <a:noAutofit/>
          </a:bodyPr>
          <a:lstStyle/>
          <a:p>
            <a:r>
              <a:rPr lang="en-GB" sz="3200" dirty="0"/>
              <a:t>Liquid Waste Management in Health Care Facilities</a:t>
            </a:r>
            <a:endParaRPr lang="en-US" sz="32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231B64B-F470-4366-9C03-25CC0885B1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180302"/>
            <a:ext cx="10515600" cy="458373"/>
          </a:xfrm>
        </p:spPr>
        <p:txBody>
          <a:bodyPr/>
          <a:lstStyle/>
          <a:p>
            <a:r>
              <a:rPr lang="en-GB" b="1" dirty="0"/>
              <a:t>Wastewater Treatment Technologies</a:t>
            </a:r>
            <a:endParaRPr lang="en-US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90C549-73F2-4BA4-8821-800D6DFF3B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36503"/>
            <a:ext cx="10515600" cy="671513"/>
          </a:xfrm>
        </p:spPr>
        <p:txBody>
          <a:bodyPr/>
          <a:lstStyle/>
          <a:p>
            <a:r>
              <a:rPr lang="en-GB" dirty="0"/>
              <a:t>Mr. Krishna Ram Yendyo</a:t>
            </a:r>
          </a:p>
          <a:p>
            <a:r>
              <a:rPr lang="en-GB" dirty="0"/>
              <a:t>CEO, </a:t>
            </a:r>
            <a:r>
              <a:rPr lang="en-GB" dirty="0" err="1"/>
              <a:t>EcoConcern</a:t>
            </a:r>
            <a:r>
              <a:rPr lang="en-GB" dirty="0"/>
              <a:t> </a:t>
            </a:r>
            <a:r>
              <a:rPr lang="en-GB" dirty="0" err="1"/>
              <a:t>Pvt.</a:t>
            </a:r>
            <a:r>
              <a:rPr lang="en-GB" dirty="0"/>
              <a:t> Ltd.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165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EDBA11-EB38-4CBB-9789-0F45D10EC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147" y="421549"/>
            <a:ext cx="9440152" cy="84765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dirty="0"/>
              <a:t>Treatment Technology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026E6-78CC-4CDD-BC49-DBF2507AD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Wastewater Treatment Technologies – Krishna Yendyo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4A3F2EE-D796-45E1-AB36-B53D6A9B7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51CC062-8AD1-442D-AA75-F2F06A3A87E1}" type="datetime1">
              <a:rPr lang="en-US" smtClean="0"/>
              <a:t>12/9/2019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36EC610-09F6-412B-A593-16C24042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45C30-91B6-4D37-B3EC-98C0C4E45E7F}" type="slidenum">
              <a:rPr lang="en-US" smtClean="0"/>
              <a:t>10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89018" y="1317079"/>
            <a:ext cx="4030754" cy="10202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CENTRALISED TREATMENT SYSTEM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06264" y="1314120"/>
            <a:ext cx="4050005" cy="10202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DECENTRALIZED TREATMENT SYSTEM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89018" y="2465680"/>
            <a:ext cx="1783568" cy="499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OPD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1489018" y="3104967"/>
            <a:ext cx="1783569" cy="499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SURGERY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1489018" y="3754774"/>
            <a:ext cx="1783568" cy="499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LAB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1489018" y="4404581"/>
            <a:ext cx="1783568" cy="499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Radiology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1489016" y="5102956"/>
            <a:ext cx="1783570" cy="499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EMERGENCY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1489016" y="5752763"/>
            <a:ext cx="1783570" cy="499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LAUNDRY</a:t>
            </a:r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038600" y="2714324"/>
            <a:ext cx="0" cy="3320716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3"/>
          </p:cNvCxnSpPr>
          <p:nvPr/>
        </p:nvCxnSpPr>
        <p:spPr>
          <a:xfrm>
            <a:off x="3272586" y="2715350"/>
            <a:ext cx="766014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272586" y="3426016"/>
            <a:ext cx="766014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272586" y="4069304"/>
            <a:ext cx="766014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272586" y="4694947"/>
            <a:ext cx="766014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272586" y="5378340"/>
            <a:ext cx="766014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272586" y="6035040"/>
            <a:ext cx="766014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038600" y="4254114"/>
            <a:ext cx="543025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 rot="16200000">
            <a:off x="2937877" y="4133824"/>
            <a:ext cx="3812351" cy="42420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WASTEWATER TREATMENT PLANT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822168" y="2515322"/>
            <a:ext cx="1783568" cy="499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OPD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5822168" y="3128533"/>
            <a:ext cx="1783568" cy="499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CANTEEN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5822168" y="3754773"/>
            <a:ext cx="1783568" cy="649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STAFF QUARTER</a:t>
            </a:r>
            <a:endParaRPr lang="en-US" sz="24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7605736" y="2809998"/>
            <a:ext cx="766014" cy="0"/>
          </a:xfrm>
          <a:prstGeom prst="straightConnector1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605736" y="3426016"/>
            <a:ext cx="766014" cy="0"/>
          </a:xfrm>
          <a:prstGeom prst="straightConnector1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605736" y="4069304"/>
            <a:ext cx="766014" cy="0"/>
          </a:xfrm>
          <a:prstGeom prst="straightConnector1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822168" y="4688484"/>
            <a:ext cx="1783568" cy="499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LAB</a:t>
            </a:r>
            <a:endParaRPr lang="en-US" sz="2400" dirty="0"/>
          </a:p>
        </p:txBody>
      </p:sp>
      <p:sp>
        <p:nvSpPr>
          <p:cNvPr id="39" name="Rectangle 38"/>
          <p:cNvSpPr/>
          <p:nvPr/>
        </p:nvSpPr>
        <p:spPr>
          <a:xfrm>
            <a:off x="5822168" y="5378850"/>
            <a:ext cx="1783568" cy="499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Radiology</a:t>
            </a:r>
            <a:endParaRPr lang="en-US" sz="2400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7605736" y="4938154"/>
            <a:ext cx="766014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605736" y="5628520"/>
            <a:ext cx="766014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371750" y="2809998"/>
            <a:ext cx="0" cy="1259306"/>
          </a:xfrm>
          <a:prstGeom prst="line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371748" y="4938154"/>
            <a:ext cx="2" cy="690366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8402855" y="3426016"/>
            <a:ext cx="543025" cy="0"/>
          </a:xfrm>
          <a:prstGeom prst="straightConnector1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8945880" y="3104967"/>
            <a:ext cx="1102895" cy="64980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WWTP1</a:t>
            </a:r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8402855" y="5299763"/>
            <a:ext cx="543025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8945880" y="4978714"/>
            <a:ext cx="1382027" cy="64980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WWTP2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7831266" y="4267965"/>
            <a:ext cx="1783570" cy="499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LAUNDRY</a:t>
            </a:r>
            <a:endParaRPr lang="en-US" sz="2400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9615637" y="4517635"/>
            <a:ext cx="766014" cy="0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10380847" y="4147295"/>
            <a:ext cx="972954" cy="64980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WWTP3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16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30" grpId="0" animBg="1"/>
      <p:bldP spid="32" grpId="0" animBg="1"/>
      <p:bldP spid="33" grpId="0" animBg="1"/>
      <p:bldP spid="34" grpId="0" animBg="1"/>
      <p:bldP spid="38" grpId="0" animBg="1"/>
      <p:bldP spid="39" grpId="0" animBg="1"/>
      <p:bldP spid="48" grpId="0" animBg="1"/>
      <p:bldP spid="50" grpId="0" animBg="1"/>
      <p:bldP spid="51" grpId="0" animBg="1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EDBA11-EB38-4CBB-9789-0F45D10EC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147" y="421549"/>
            <a:ext cx="9440152" cy="84765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dirty="0"/>
              <a:t>Treatment Technology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026E6-78CC-4CDD-BC49-DBF2507AD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Wastewater Treatment Technologies – Krishna Yendyo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4A3F2EE-D796-45E1-AB36-B53D6A9B7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51CC062-8AD1-442D-AA75-F2F06A3A87E1}" type="datetime1">
              <a:rPr lang="en-US" smtClean="0"/>
              <a:t>12/9/2019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36EC610-09F6-412B-A593-16C24042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45C30-91B6-4D37-B3EC-98C0C4E45E7F}" type="slidenum">
              <a:rPr lang="en-US" smtClean="0"/>
              <a:t>11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89018" y="1317079"/>
            <a:ext cx="4030754" cy="5887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NATURAL TREATMENT SYSTEM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43048" y="1314119"/>
            <a:ext cx="4591251" cy="5916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MECHANISED TREATMENT SYSTEM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018" y="2139474"/>
            <a:ext cx="4030754" cy="2326648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1489018" y="4699794"/>
            <a:ext cx="4030754" cy="8154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Wastewater Treatment Plant for </a:t>
            </a:r>
            <a:r>
              <a:rPr lang="en-GB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Dhulikhel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Hospital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048" y="1957139"/>
            <a:ext cx="4591251" cy="2508983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6343850" y="4676755"/>
            <a:ext cx="4697130" cy="8154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Proposed MBBR wastewater treatment plant for Urban Hospitals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9004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EDBA11-EB38-4CBB-9789-0F45D10EC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101" y="220959"/>
            <a:ext cx="9440152" cy="84765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/>
              <a:t>Treatment Technology: Toxic Wastewater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026E6-78CC-4CDD-BC49-DBF2507AD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Wastewater Treatment Technologies – Krishna Yendyo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4A3F2EE-D796-45E1-AB36-B53D6A9B7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51CC062-8AD1-442D-AA75-F2F06A3A87E1}" type="datetime1">
              <a:rPr lang="en-US" smtClean="0"/>
              <a:t>12/9/2019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36EC610-09F6-412B-A593-16C24042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45C30-91B6-4D37-B3EC-98C0C4E45E7F}" type="slidenum">
              <a:rPr lang="en-US" smtClean="0"/>
              <a:t>12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78101" y="1068617"/>
            <a:ext cx="9440152" cy="43767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Acid-Base Neutralization, MBR Treatment Plant, EC Treatment Plant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651" y="2028878"/>
            <a:ext cx="2615648" cy="34356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527920" y="5436705"/>
            <a:ext cx="5484637" cy="306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Electro-Coagulation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7920" y="2173395"/>
            <a:ext cx="2759578" cy="326331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321" y="2272337"/>
            <a:ext cx="4051027" cy="3057833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09811" y="5413084"/>
            <a:ext cx="4527168" cy="30269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Membrane Bioreactor (MBR) Treatment Plant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47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EDBA11-EB38-4CBB-9789-0F45D10EC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101" y="220959"/>
            <a:ext cx="9440152" cy="84765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dirty="0"/>
              <a:t>Wastewater Reuse in Hospital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026E6-78CC-4CDD-BC49-DBF2507AD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Wastewater Treatment Technologies – Krishna Yendyo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4A3F2EE-D796-45E1-AB36-B53D6A9B7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51CC062-8AD1-442D-AA75-F2F06A3A87E1}" type="datetime1">
              <a:rPr lang="en-US" smtClean="0"/>
              <a:t>12/9/2019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36EC610-09F6-412B-A593-16C24042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45C30-91B6-4D37-B3EC-98C0C4E45E7F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82879" y="1222410"/>
          <a:ext cx="5553778" cy="4350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/>
          </p:nvPr>
        </p:nvGraphicFramePr>
        <p:xfrm>
          <a:off x="5497897" y="1095882"/>
          <a:ext cx="5420355" cy="1397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8" name="Diagram 17"/>
          <p:cNvGraphicFramePr/>
          <p:nvPr>
            <p:extLst/>
          </p:nvPr>
        </p:nvGraphicFramePr>
        <p:xfrm>
          <a:off x="5736657" y="2778906"/>
          <a:ext cx="5420355" cy="1397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9" name="Diagram 18"/>
          <p:cNvGraphicFramePr/>
          <p:nvPr>
            <p:extLst/>
          </p:nvPr>
        </p:nvGraphicFramePr>
        <p:xfrm>
          <a:off x="5338145" y="4494448"/>
          <a:ext cx="5420355" cy="1397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1554732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EDBA11-EB38-4CBB-9789-0F45D10EC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101" y="220959"/>
            <a:ext cx="9440152" cy="84765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dirty="0"/>
              <a:t>WAY FORWARD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026E6-78CC-4CDD-BC49-DBF2507AD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Wastewater Treatment Technologies – Krishna Yendyo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4A3F2EE-D796-45E1-AB36-B53D6A9B7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51CC062-8AD1-442D-AA75-F2F06A3A87E1}" type="datetime1">
              <a:rPr lang="en-US" smtClean="0"/>
              <a:t>12/9/2019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36EC610-09F6-412B-A593-16C24042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45C30-91B6-4D37-B3EC-98C0C4E45E7F}" type="slidenum">
              <a:rPr lang="en-US" smtClean="0"/>
              <a:t>14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01099" y="1247301"/>
            <a:ext cx="9706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SMART Treatment: Creating Business, Creating Employment, Creating Values</a:t>
            </a:r>
          </a:p>
          <a:p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/>
              <a:t>Adding Value to Hospital Management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/>
              <a:t>Minimizing risk to public health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/>
              <a:t>Protection of ambient environment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098" y="3238839"/>
            <a:ext cx="7024522" cy="311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58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EDBA11-EB38-4CBB-9789-0F45D10EC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534" y="220959"/>
            <a:ext cx="9885145" cy="75523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/>
              <a:t>Lets treat hospital waste before it pollutes us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026E6-78CC-4CDD-BC49-DBF2507AD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Wastewater Treatment Technologies – Krishna Yendyo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4A3F2EE-D796-45E1-AB36-B53D6A9B7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51CC062-8AD1-442D-AA75-F2F06A3A87E1}" type="datetime1">
              <a:rPr lang="en-US" smtClean="0"/>
              <a:t>12/9/2019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36EC610-09F6-412B-A593-16C24042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45C30-91B6-4D37-B3EC-98C0C4E45E7F}" type="slidenum">
              <a:rPr lang="en-US" smtClean="0"/>
              <a:t>15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534" y="1194271"/>
            <a:ext cx="5837772" cy="37368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70534" y="5186529"/>
            <a:ext cx="5837772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THANK YOU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7286324" y="1231614"/>
            <a:ext cx="4552749" cy="2753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Contact:</a:t>
            </a:r>
          </a:p>
          <a:p>
            <a:pPr algn="ctr"/>
            <a:r>
              <a:rPr lang="en-GB" sz="2800" dirty="0"/>
              <a:t>Mr. Krishna Ram Yendyo</a:t>
            </a:r>
          </a:p>
          <a:p>
            <a:pPr algn="ctr"/>
            <a:r>
              <a:rPr lang="en-GB" sz="2000" dirty="0"/>
              <a:t>Krishna.yendyo@ecoconcern.com.np</a:t>
            </a:r>
          </a:p>
          <a:p>
            <a:pPr algn="ctr"/>
            <a:r>
              <a:rPr lang="en-GB" sz="2000" dirty="0"/>
              <a:t>+977 9841394378</a:t>
            </a:r>
          </a:p>
          <a:p>
            <a:pPr algn="ctr"/>
            <a:r>
              <a:rPr lang="en-GB" sz="1600" dirty="0"/>
              <a:t>(Wastewater treatment plant design and installation)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53896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ontent Placeholder 1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2777763" y="2442137"/>
            <a:ext cx="3076857" cy="1710986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288320" y="1241910"/>
            <a:ext cx="11059865" cy="4456246"/>
            <a:chOff x="31145" y="1194285"/>
            <a:chExt cx="11534744" cy="4960592"/>
          </a:xfrm>
        </p:grpSpPr>
        <p:sp>
          <p:nvSpPr>
            <p:cNvPr id="29" name="TextBox 28"/>
            <p:cNvSpPr txBox="1"/>
            <p:nvPr/>
          </p:nvSpPr>
          <p:spPr>
            <a:xfrm>
              <a:off x="31145" y="1518691"/>
              <a:ext cx="28454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WATER BALANCE</a:t>
              </a:r>
              <a:endParaRPr lang="en-US" sz="2800" dirty="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1145" y="1194285"/>
              <a:ext cx="6604360" cy="4960592"/>
              <a:chOff x="53137" y="1194285"/>
              <a:chExt cx="6604360" cy="4960592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3306043" y="4716287"/>
                <a:ext cx="0" cy="914400"/>
              </a:xfrm>
              <a:prstGeom prst="straightConnector1">
                <a:avLst/>
              </a:prstGeom>
              <a:ln w="76200">
                <a:solidFill>
                  <a:srgbClr val="00B0F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5655983" y="4725397"/>
                <a:ext cx="0" cy="914400"/>
              </a:xfrm>
              <a:prstGeom prst="straightConnector1">
                <a:avLst/>
              </a:prstGeom>
              <a:ln w="76200">
                <a:solidFill>
                  <a:schemeClr val="accent6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2659315" y="5785545"/>
                <a:ext cx="1354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RAIN WATER</a:t>
                </a:r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018773" y="5785545"/>
                <a:ext cx="16387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STORM WATER</a:t>
                </a:r>
                <a:endParaRPr lang="en-US" dirty="0"/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 flipV="1">
                <a:off x="1098138" y="3591700"/>
                <a:ext cx="998197" cy="0"/>
              </a:xfrm>
              <a:prstGeom prst="straightConnector1">
                <a:avLst/>
              </a:prstGeom>
              <a:ln w="76200">
                <a:solidFill>
                  <a:srgbClr val="00B0F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53137" y="3730693"/>
                <a:ext cx="22847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CITY SUPPLY/BORING</a:t>
                </a:r>
                <a:endParaRPr lang="en-US" dirty="0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22831" y="1194285"/>
                <a:ext cx="1706840" cy="1263718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4689995" y="1433424"/>
                <a:ext cx="8406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RAIN</a:t>
                </a:r>
                <a:endParaRPr lang="en-US" dirty="0"/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>
                <a:off x="4126692" y="1618090"/>
                <a:ext cx="0" cy="914400"/>
              </a:xfrm>
              <a:prstGeom prst="straightConnector1">
                <a:avLst/>
              </a:prstGeom>
              <a:ln w="76200">
                <a:solidFill>
                  <a:srgbClr val="00B0F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" name="Rounded Rectangle 2"/>
              <p:cNvSpPr/>
              <p:nvPr/>
            </p:nvSpPr>
            <p:spPr>
              <a:xfrm>
                <a:off x="2337871" y="2604838"/>
                <a:ext cx="4032487" cy="1973724"/>
              </a:xfrm>
              <a:prstGeom prst="roundRect">
                <a:avLst/>
              </a:prstGeom>
              <a:noFill/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6475332" y="1660770"/>
              <a:ext cx="5090557" cy="4309441"/>
              <a:chOff x="6929575" y="1778282"/>
              <a:chExt cx="5090557" cy="4309441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V="1">
                <a:off x="6929576" y="3004483"/>
                <a:ext cx="998197" cy="0"/>
              </a:xfrm>
              <a:prstGeom prst="straightConnector1">
                <a:avLst/>
              </a:prstGeom>
              <a:ln w="76200"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 flipV="1">
                <a:off x="6929575" y="4570840"/>
                <a:ext cx="998197" cy="0"/>
              </a:xfrm>
              <a:prstGeom prst="straightConnector1">
                <a:avLst/>
              </a:prstGeom>
              <a:ln w="7620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" name="TextBox 4"/>
              <p:cNvSpPr txBox="1"/>
              <p:nvPr/>
            </p:nvSpPr>
            <p:spPr>
              <a:xfrm>
                <a:off x="7927772" y="2861220"/>
                <a:ext cx="18520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BLACK WATER</a:t>
                </a:r>
                <a:endParaRPr lang="en-US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971368" y="4386174"/>
                <a:ext cx="18520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GREY WATER</a:t>
                </a:r>
                <a:endParaRPr lang="en-US" dirty="0"/>
              </a:p>
            </p:txBody>
          </p: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15147" y="1778282"/>
                <a:ext cx="736768" cy="1068028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59048" y="1873597"/>
                <a:ext cx="789606" cy="1060845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04534" y="1988894"/>
                <a:ext cx="1128184" cy="945548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17021" y="4832408"/>
                <a:ext cx="869788" cy="1255315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79849" y="4841518"/>
                <a:ext cx="1000009" cy="1246205"/>
              </a:xfrm>
              <a:prstGeom prst="rect">
                <a:avLst/>
              </a:prstGeom>
            </p:spPr>
          </p:pic>
          <p:cxnSp>
            <p:nvCxnSpPr>
              <p:cNvPr id="31" name="Straight Arrow Connector 30"/>
              <p:cNvCxnSpPr/>
              <p:nvPr/>
            </p:nvCxnSpPr>
            <p:spPr>
              <a:xfrm flipV="1">
                <a:off x="6929575" y="3846814"/>
                <a:ext cx="998197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7927772" y="3660744"/>
                <a:ext cx="18520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TOXIC WATER</a:t>
                </a:r>
                <a:endParaRPr lang="en-US" dirty="0"/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871493" y="4841518"/>
                <a:ext cx="1026627" cy="1240166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779858" y="3123647"/>
                <a:ext cx="1291649" cy="1101869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273573" y="3086833"/>
                <a:ext cx="746559" cy="1129313"/>
              </a:xfrm>
              <a:prstGeom prst="rect">
                <a:avLst/>
              </a:prstGeom>
            </p:spPr>
          </p:pic>
        </p:grpSp>
      </p:grpSp>
      <p:sp>
        <p:nvSpPr>
          <p:cNvPr id="43" name="Title 6">
            <a:extLst>
              <a:ext uri="{FF2B5EF4-FFF2-40B4-BE49-F238E27FC236}">
                <a16:creationId xmlns:a16="http://schemas.microsoft.com/office/drawing/2014/main" id="{DD1D0E58-175A-4AB2-89FB-78E46B2C83CC}"/>
              </a:ext>
            </a:extLst>
          </p:cNvPr>
          <p:cNvSpPr txBox="1">
            <a:spLocks/>
          </p:cNvSpPr>
          <p:nvPr/>
        </p:nvSpPr>
        <p:spPr>
          <a:xfrm>
            <a:off x="1368489" y="463713"/>
            <a:ext cx="9075388" cy="6810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/>
              <a:t>INTRODUCTION:</a:t>
            </a:r>
            <a:endParaRPr lang="en-US" sz="2800" dirty="0"/>
          </a:p>
        </p:txBody>
      </p:sp>
      <p:sp>
        <p:nvSpPr>
          <p:cNvPr id="46" name="Date Placeholder 4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84AF-6199-4174-A86E-C9EFC8E8D5C2}" type="datetime1">
              <a:rPr lang="en-US" smtClean="0"/>
              <a:t>12/9/2019</a:t>
            </a:fld>
            <a:endParaRPr lang="en-US"/>
          </a:p>
        </p:txBody>
      </p:sp>
      <p:sp>
        <p:nvSpPr>
          <p:cNvPr id="47" name="Footer Placeholder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Wastewater Treatment Technologies – Krishna Yendyo</a:t>
            </a:r>
            <a:endParaRPr lang="en-US" dirty="0"/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5C30-91B6-4D37-B3EC-98C0C4E45E7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618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ontent Placeholder 1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2714371" y="2710290"/>
            <a:ext cx="3076857" cy="1710986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288320" y="1241910"/>
            <a:ext cx="11534744" cy="4960592"/>
            <a:chOff x="31145" y="1194285"/>
            <a:chExt cx="11534744" cy="4960592"/>
          </a:xfrm>
        </p:grpSpPr>
        <p:sp>
          <p:nvSpPr>
            <p:cNvPr id="29" name="TextBox 28"/>
            <p:cNvSpPr txBox="1"/>
            <p:nvPr/>
          </p:nvSpPr>
          <p:spPr>
            <a:xfrm>
              <a:off x="31145" y="1518691"/>
              <a:ext cx="28454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WATER BALANCE</a:t>
              </a:r>
              <a:endParaRPr lang="en-US" sz="2800" dirty="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1145" y="1194285"/>
              <a:ext cx="6604360" cy="4960592"/>
              <a:chOff x="53137" y="1194285"/>
              <a:chExt cx="6604360" cy="4960592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3306043" y="4716287"/>
                <a:ext cx="0" cy="914400"/>
              </a:xfrm>
              <a:prstGeom prst="straightConnector1">
                <a:avLst/>
              </a:prstGeom>
              <a:ln w="76200">
                <a:solidFill>
                  <a:srgbClr val="00B0F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5655983" y="4725397"/>
                <a:ext cx="0" cy="914400"/>
              </a:xfrm>
              <a:prstGeom prst="straightConnector1">
                <a:avLst/>
              </a:prstGeom>
              <a:ln w="76200">
                <a:solidFill>
                  <a:schemeClr val="accent6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2659315" y="5785545"/>
                <a:ext cx="1354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RAIN WATER</a:t>
                </a:r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018773" y="5785545"/>
                <a:ext cx="16387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STORM WATER</a:t>
                </a:r>
                <a:endParaRPr lang="en-US" dirty="0"/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 flipV="1">
                <a:off x="1098138" y="3591700"/>
                <a:ext cx="998197" cy="0"/>
              </a:xfrm>
              <a:prstGeom prst="straightConnector1">
                <a:avLst/>
              </a:prstGeom>
              <a:ln w="76200">
                <a:solidFill>
                  <a:srgbClr val="00B0F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53137" y="3730693"/>
                <a:ext cx="22847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CITY SUPPLY/BORING</a:t>
                </a:r>
                <a:endParaRPr lang="en-US" dirty="0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22831" y="1194285"/>
                <a:ext cx="1706840" cy="1263718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4689995" y="1433424"/>
                <a:ext cx="8406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RAIN</a:t>
                </a:r>
                <a:endParaRPr lang="en-US" dirty="0"/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>
                <a:off x="4126692" y="1618090"/>
                <a:ext cx="0" cy="914400"/>
              </a:xfrm>
              <a:prstGeom prst="straightConnector1">
                <a:avLst/>
              </a:prstGeom>
              <a:ln w="76200">
                <a:solidFill>
                  <a:srgbClr val="00B0F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" name="Rounded Rectangle 2"/>
              <p:cNvSpPr/>
              <p:nvPr/>
            </p:nvSpPr>
            <p:spPr>
              <a:xfrm>
                <a:off x="2337871" y="2604838"/>
                <a:ext cx="4032487" cy="1973724"/>
              </a:xfrm>
              <a:prstGeom prst="roundRect">
                <a:avLst/>
              </a:prstGeom>
              <a:noFill/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6475332" y="1660770"/>
              <a:ext cx="5090557" cy="4309441"/>
              <a:chOff x="6929575" y="1778282"/>
              <a:chExt cx="5090557" cy="4309441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V="1">
                <a:off x="6929576" y="3004483"/>
                <a:ext cx="998197" cy="0"/>
              </a:xfrm>
              <a:prstGeom prst="straightConnector1">
                <a:avLst/>
              </a:prstGeom>
              <a:ln w="76200"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 flipV="1">
                <a:off x="6929575" y="4570840"/>
                <a:ext cx="998197" cy="0"/>
              </a:xfrm>
              <a:prstGeom prst="straightConnector1">
                <a:avLst/>
              </a:prstGeom>
              <a:ln w="7620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" name="TextBox 4"/>
              <p:cNvSpPr txBox="1"/>
              <p:nvPr/>
            </p:nvSpPr>
            <p:spPr>
              <a:xfrm>
                <a:off x="7927772" y="2861220"/>
                <a:ext cx="18520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BLACK WATER</a:t>
                </a:r>
                <a:endParaRPr lang="en-US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971368" y="4386174"/>
                <a:ext cx="18520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GREY WATER</a:t>
                </a:r>
                <a:endParaRPr lang="en-US" dirty="0"/>
              </a:p>
            </p:txBody>
          </p: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15147" y="1778282"/>
                <a:ext cx="736768" cy="1068028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59048" y="1873597"/>
                <a:ext cx="789606" cy="1060845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04534" y="1988894"/>
                <a:ext cx="1128184" cy="945548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17021" y="4832408"/>
                <a:ext cx="869788" cy="1255315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79849" y="4841518"/>
                <a:ext cx="1000009" cy="1246205"/>
              </a:xfrm>
              <a:prstGeom prst="rect">
                <a:avLst/>
              </a:prstGeom>
            </p:spPr>
          </p:pic>
          <p:cxnSp>
            <p:nvCxnSpPr>
              <p:cNvPr id="31" name="Straight Arrow Connector 30"/>
              <p:cNvCxnSpPr/>
              <p:nvPr/>
            </p:nvCxnSpPr>
            <p:spPr>
              <a:xfrm flipV="1">
                <a:off x="6929575" y="3846814"/>
                <a:ext cx="998197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7927772" y="3660744"/>
                <a:ext cx="18520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TOXIC WATER</a:t>
                </a:r>
                <a:endParaRPr lang="en-US" dirty="0"/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871493" y="4841518"/>
                <a:ext cx="1026627" cy="1240166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779858" y="3123647"/>
                <a:ext cx="1291649" cy="1101869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273573" y="3086833"/>
                <a:ext cx="746559" cy="1129313"/>
              </a:xfrm>
              <a:prstGeom prst="rect">
                <a:avLst/>
              </a:prstGeom>
            </p:spPr>
          </p:pic>
        </p:grpSp>
      </p:grpSp>
      <p:sp>
        <p:nvSpPr>
          <p:cNvPr id="43" name="Title 6">
            <a:extLst>
              <a:ext uri="{FF2B5EF4-FFF2-40B4-BE49-F238E27FC236}">
                <a16:creationId xmlns:a16="http://schemas.microsoft.com/office/drawing/2014/main" id="{DD1D0E58-175A-4AB2-89FB-78E46B2C83CC}"/>
              </a:ext>
            </a:extLst>
          </p:cNvPr>
          <p:cNvSpPr txBox="1">
            <a:spLocks/>
          </p:cNvSpPr>
          <p:nvPr/>
        </p:nvSpPr>
        <p:spPr>
          <a:xfrm>
            <a:off x="1368489" y="463713"/>
            <a:ext cx="9075388" cy="6810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/>
              <a:t>INTRODUCTION:</a:t>
            </a:r>
            <a:endParaRPr lang="en-US" sz="2800" dirty="0"/>
          </a:p>
        </p:txBody>
      </p:sp>
      <p:sp>
        <p:nvSpPr>
          <p:cNvPr id="2" name="Rounded Rectangle 1"/>
          <p:cNvSpPr/>
          <p:nvPr/>
        </p:nvSpPr>
        <p:spPr>
          <a:xfrm>
            <a:off x="7241628" y="2710290"/>
            <a:ext cx="2081048" cy="1975329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 rot="2760876">
            <a:off x="9329922" y="2148316"/>
            <a:ext cx="530425" cy="7632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3068405">
            <a:off x="9208689" y="1380394"/>
            <a:ext cx="2058954" cy="98674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WASTEWATER 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55454-99BB-4B9D-A1F3-D53835C99B52}" type="datetime1">
              <a:rPr lang="en-US" smtClean="0"/>
              <a:t>12/9/2019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Wastewater Treatment Technologies – Krishna Yendyo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5C30-91B6-4D37-B3EC-98C0C4E45E7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91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EDBA11-EB38-4CBB-9789-0F45D10EC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147" y="421549"/>
            <a:ext cx="9006856" cy="84765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/>
              <a:t>Characteristics of wastewater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46835E-62C3-440B-9012-8B89AECC8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347201" cy="823912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/>
              <a:t>BLACK WATER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FF43B8-63E2-46A3-B57C-E48ED79B1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347201" cy="3684588"/>
          </a:xfrm>
        </p:spPr>
        <p:txBody>
          <a:bodyPr/>
          <a:lstStyle/>
          <a:p>
            <a:r>
              <a:rPr lang="en-GB" dirty="0"/>
              <a:t>High Organic</a:t>
            </a:r>
          </a:p>
          <a:p>
            <a:r>
              <a:rPr lang="en-GB" dirty="0"/>
              <a:t>BOD 200-500</a:t>
            </a:r>
          </a:p>
          <a:p>
            <a:r>
              <a:rPr lang="en-GB" dirty="0"/>
              <a:t>COD 650- 1400</a:t>
            </a:r>
          </a:p>
          <a:p>
            <a:r>
              <a:rPr lang="en-GB" dirty="0"/>
              <a:t>TSS 180 -1000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026E6-78CC-4CDD-BC49-DBF2507AD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Wastewater Treatment Technologies – Krishna Yendyo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4A3F2EE-D796-45E1-AB36-B53D6A9B7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2727669-9775-4228-A24E-4E15C0A56678}" type="datetime1">
              <a:rPr lang="en-US" smtClean="0"/>
              <a:t>12/9/2019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36EC610-09F6-412B-A593-16C24042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45C30-91B6-4D37-B3EC-98C0C4E45E7F}" type="slidenum">
              <a:rPr lang="en-US" smtClean="0"/>
              <a:t>4</a:t>
            </a:fld>
            <a:endParaRPr lang="en-US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746835E-62C3-440B-9012-8B89AECC8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18782" y="1681163"/>
            <a:ext cx="3347201" cy="823912"/>
          </a:xfrm>
          <a:solidFill>
            <a:schemeClr val="tx2">
              <a:lumMod val="25000"/>
              <a:lumOff val="75000"/>
            </a:schemeClr>
          </a:solidFill>
        </p:spPr>
        <p:txBody>
          <a:bodyPr/>
          <a:lstStyle/>
          <a:p>
            <a:r>
              <a:rPr lang="en-GB" dirty="0"/>
              <a:t>GREY WATER</a:t>
            </a:r>
            <a:endParaRPr lang="en-US" dirty="0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41FF43B8-63E2-46A3-B57C-E48ED79B1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8782" y="2505075"/>
            <a:ext cx="3347201" cy="3684588"/>
          </a:xfrm>
        </p:spPr>
        <p:txBody>
          <a:bodyPr/>
          <a:lstStyle/>
          <a:p>
            <a:r>
              <a:rPr lang="en-GB" dirty="0"/>
              <a:t>Low Organic</a:t>
            </a:r>
          </a:p>
          <a:p>
            <a:r>
              <a:rPr lang="en-GB" dirty="0"/>
              <a:t>BOD 80-150</a:t>
            </a:r>
          </a:p>
          <a:p>
            <a:r>
              <a:rPr lang="en-GB" dirty="0"/>
              <a:t>COD 220-400</a:t>
            </a:r>
          </a:p>
          <a:p>
            <a:r>
              <a:rPr lang="en-GB" dirty="0"/>
              <a:t>TSS 30-170</a:t>
            </a:r>
            <a:endParaRPr lang="en-US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0746835E-62C3-440B-9012-8B89AECC8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1892" y="1681163"/>
            <a:ext cx="3347201" cy="823912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/>
              <a:t>TOXIC WATER</a:t>
            </a:r>
            <a:endParaRPr lang="en-US" dirty="0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41FF43B8-63E2-46A3-B57C-E48ED79B1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41892" y="2505075"/>
            <a:ext cx="3347201" cy="2923573"/>
          </a:xfrm>
        </p:spPr>
        <p:txBody>
          <a:bodyPr/>
          <a:lstStyle/>
          <a:p>
            <a:r>
              <a:rPr lang="en-GB" dirty="0"/>
              <a:t>Photochemical</a:t>
            </a:r>
          </a:p>
          <a:p>
            <a:r>
              <a:rPr lang="en-GB" dirty="0"/>
              <a:t>Disinfectants</a:t>
            </a:r>
          </a:p>
          <a:p>
            <a:r>
              <a:rPr lang="en-GB" dirty="0"/>
              <a:t>Pharmaceuticals</a:t>
            </a:r>
          </a:p>
          <a:p>
            <a:r>
              <a:rPr lang="en-GB" dirty="0"/>
              <a:t>Radioactive waste</a:t>
            </a:r>
          </a:p>
          <a:p>
            <a:r>
              <a:rPr lang="en-GB" dirty="0"/>
              <a:t>Lab chemicals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675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EDBA11-EB38-4CBB-9789-0F45D10EC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147" y="421549"/>
            <a:ext cx="9440152" cy="84765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/>
              <a:t>Liquid Waste Treatment: Kathmandu Case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026E6-78CC-4CDD-BC49-DBF2507AD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Wastewater Treatment Technologies – Krishna Yendyo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4A3F2EE-D796-45E1-AB36-B53D6A9B7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ABCF30-9134-45A2-A6A0-CD022F466A6A}" type="datetime1">
              <a:rPr lang="en-US" smtClean="0"/>
              <a:t>12/9/2019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36EC610-09F6-412B-A593-16C24042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45C30-91B6-4D37-B3EC-98C0C4E45E7F}" type="slidenum">
              <a:rPr lang="en-US" smtClean="0"/>
              <a:t>5</a:t>
            </a:fld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1494147" y="1491916"/>
            <a:ext cx="9440152" cy="388860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14 out of 16 hospitals do not treat their liquid waste before disposal. 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hospitals  who do ,do not test the treated effluent before disposal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Most hospitals discharge their liquid waste directly into municipal sewerage system without any pretreatment.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661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EDBA11-EB38-4CBB-9789-0F45D10EC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101" y="220959"/>
            <a:ext cx="9440152" cy="84765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dirty="0"/>
              <a:t>Risks from Health Care Facilities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026E6-78CC-4CDD-BC49-DBF2507AD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Wastewater Treatment Technologies – Krishna Yendyo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4A3F2EE-D796-45E1-AB36-B53D6A9B7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51CC062-8AD1-442D-AA75-F2F06A3A87E1}" type="datetime1">
              <a:rPr lang="en-US" smtClean="0"/>
              <a:t>12/9/2019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36EC610-09F6-412B-A593-16C24042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45C30-91B6-4D37-B3EC-98C0C4E45E7F}" type="slidenum">
              <a:rPr lang="en-US" smtClean="0"/>
              <a:t>6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274" y="1254816"/>
            <a:ext cx="7404920" cy="491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14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EDBA11-EB38-4CBB-9789-0F45D10EC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147" y="421549"/>
            <a:ext cx="9440152" cy="84765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dirty="0"/>
              <a:t>Implications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026E6-78CC-4CDD-BC49-DBF2507AD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Wastewater Treatment Technologies – Krishna Yendyo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4A3F2EE-D796-45E1-AB36-B53D6A9B7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509AF25-CD95-4626-8733-F3F0859F637D}" type="datetime1">
              <a:rPr lang="en-US" smtClean="0"/>
              <a:t>12/9/2019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36EC610-09F6-412B-A593-16C24042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45C30-91B6-4D37-B3EC-98C0C4E45E7F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94147" y="1349241"/>
            <a:ext cx="9440152" cy="234686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/>
          </a:bodyPr>
          <a:lstStyle/>
          <a:p>
            <a:pPr algn="l"/>
            <a:r>
              <a:rPr lang="en-GB" sz="2800" dirty="0"/>
              <a:t>Environmental Implications: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dirty="0"/>
              <a:t>Eutrophication ---- Algal Bloom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dirty="0"/>
              <a:t>chemical &amp; Pharmaceuticals …. Endocrine (or Hormone Disruptors)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dirty="0"/>
              <a:t>Antibiotics – Antibiotic resistant pathogens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dirty="0"/>
              <a:t>Mercury and Heavy Metals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/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147" y="4046697"/>
            <a:ext cx="2829984" cy="18893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521" y="4043274"/>
            <a:ext cx="2388935" cy="1892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9846" y="4046697"/>
            <a:ext cx="2544453" cy="189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56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EDBA11-EB38-4CBB-9789-0F45D10EC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147" y="421549"/>
            <a:ext cx="9440152" cy="84765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dirty="0"/>
              <a:t>Implications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026E6-78CC-4CDD-BC49-DBF2507AD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Wastewater Treatment Technologies – Krishna Yendyo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4A3F2EE-D796-45E1-AB36-B53D6A9B7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A0A1D6-563F-4CC2-A756-849CCC59234B}" type="datetime1">
              <a:rPr lang="en-US" smtClean="0"/>
              <a:t>12/9/2019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36EC610-09F6-412B-A593-16C24042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45C30-91B6-4D37-B3EC-98C0C4E45E7F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26456" y="3755650"/>
            <a:ext cx="4040693" cy="215426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l"/>
            <a:r>
              <a:rPr lang="en-GB" sz="3000" dirty="0">
                <a:solidFill>
                  <a:schemeClr val="accent6">
                    <a:lumMod val="75000"/>
                  </a:schemeClr>
                </a:solidFill>
              </a:rPr>
              <a:t>Vector-borne Diseases</a:t>
            </a:r>
            <a:r>
              <a:rPr lang="en-GB" sz="3000" dirty="0"/>
              <a:t>: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GB" sz="3000" dirty="0"/>
              <a:t>Malaria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GB" sz="3000" dirty="0"/>
              <a:t>Encephalitis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GB" sz="3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/>
          </a:p>
          <a:p>
            <a:pPr algn="l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94147" y="1580380"/>
            <a:ext cx="3578367" cy="215422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20000"/>
          </a:bodyPr>
          <a:lstStyle/>
          <a:p>
            <a:pPr algn="l"/>
            <a:r>
              <a:rPr lang="en-GB" sz="2900" dirty="0">
                <a:solidFill>
                  <a:schemeClr val="accent6">
                    <a:lumMod val="75000"/>
                  </a:schemeClr>
                </a:solidFill>
              </a:rPr>
              <a:t>Water-borne Diseases</a:t>
            </a:r>
            <a:r>
              <a:rPr lang="en-GB" sz="2900" dirty="0"/>
              <a:t>: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GB" sz="2900" dirty="0"/>
              <a:t>Cholera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GB" sz="2900" dirty="0"/>
              <a:t>Hepatitis A and E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GB" sz="2900" dirty="0"/>
              <a:t>Typhoid Fever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GB" sz="2900" dirty="0"/>
              <a:t>Diarrhoea 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GB" sz="2900" dirty="0"/>
              <a:t>Giardiasis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/>
          </a:p>
          <a:p>
            <a:pPr algn="l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593" y="1482884"/>
            <a:ext cx="2008371" cy="22517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103" y="1525845"/>
            <a:ext cx="2393181" cy="22328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447" y="3948278"/>
            <a:ext cx="2039517" cy="161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74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EDBA11-EB38-4CBB-9789-0F45D10EC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147" y="421549"/>
            <a:ext cx="9440152" cy="84765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dirty="0"/>
              <a:t>Implications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026E6-78CC-4CDD-BC49-DBF2507AD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Wastewater Treatment Technologies – Krishna Yendyo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4A3F2EE-D796-45E1-AB36-B53D6A9B7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D3270E4-2671-481F-8F9B-3D527EBA93CB}" type="datetime1">
              <a:rPr lang="en-US" smtClean="0"/>
              <a:t>12/9/2019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36EC610-09F6-412B-A593-16C24042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45C30-91B6-4D37-B3EC-98C0C4E45E7F}" type="slidenum">
              <a:rPr lang="en-US" smtClean="0"/>
              <a:t>9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94147" y="1404873"/>
            <a:ext cx="5301289" cy="198322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 algn="l"/>
            <a:r>
              <a:rPr lang="en-GB" sz="2900" dirty="0">
                <a:solidFill>
                  <a:schemeClr val="accent6">
                    <a:lumMod val="75000"/>
                  </a:schemeClr>
                </a:solidFill>
              </a:rPr>
              <a:t>Aesthetics of City</a:t>
            </a:r>
            <a:endParaRPr lang="en-GB" sz="2900" dirty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GB" sz="2900" dirty="0"/>
              <a:t>Odour 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GB" sz="2900" dirty="0"/>
              <a:t>Ugly Rivers 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GB" sz="2900" dirty="0"/>
              <a:t>Absence of Aquatic Animals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GB" sz="2900" dirty="0"/>
              <a:t>Loss of water based recreations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en-GB" sz="2900" dirty="0"/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en-GB" sz="2900" dirty="0"/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en-GB" sz="29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/>
          </a:p>
          <a:p>
            <a:pPr algn="l"/>
            <a:endParaRPr lang="en-US" dirty="0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952" y="3523760"/>
            <a:ext cx="3605440" cy="265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263" y="3523760"/>
            <a:ext cx="4307288" cy="265842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565056" y="1404873"/>
            <a:ext cx="5301289" cy="198322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 algn="l"/>
            <a:r>
              <a:rPr lang="en-GB" sz="2900" dirty="0">
                <a:solidFill>
                  <a:schemeClr val="accent6">
                    <a:lumMod val="75000"/>
                  </a:schemeClr>
                </a:solidFill>
              </a:rPr>
              <a:t>Water Economy</a:t>
            </a:r>
            <a:endParaRPr lang="en-GB" sz="2900" dirty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GB" sz="2900" dirty="0"/>
              <a:t>Loss of Water Source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GB" sz="2900" dirty="0"/>
              <a:t>Loss of water Use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GB" sz="2900" dirty="0"/>
              <a:t>Unhealthy farm products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GB" sz="2900" dirty="0"/>
              <a:t>Loss of water civilization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en-GB" sz="2900" dirty="0"/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en-GB" sz="29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721517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No time to waste">
      <a:dk1>
        <a:sysClr val="windowText" lastClr="000000"/>
      </a:dk1>
      <a:lt1>
        <a:sysClr val="window" lastClr="FFFFFF"/>
      </a:lt1>
      <a:dk2>
        <a:srgbClr val="323232"/>
      </a:dk2>
      <a:lt2>
        <a:srgbClr val="E6E6E6"/>
      </a:lt2>
      <a:accent1>
        <a:srgbClr val="3AAA35"/>
      </a:accent1>
      <a:accent2>
        <a:srgbClr val="3870BF"/>
      </a:accent2>
      <a:accent3>
        <a:srgbClr val="E81C26"/>
      </a:accent3>
      <a:accent4>
        <a:srgbClr val="DCC217"/>
      </a:accent4>
      <a:accent5>
        <a:srgbClr val="907CB3"/>
      </a:accent5>
      <a:accent6>
        <a:srgbClr val="E87C8D"/>
      </a:accent6>
      <a:hlink>
        <a:srgbClr val="74CBC8"/>
      </a:hlink>
      <a:folHlink>
        <a:srgbClr val="907CB3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[Presentation#]_[Date]_[lastname]_No time to Waste_V3.potx" id="{3906ADF3-479E-47A0-AA8C-A92B538BFFA9}" vid="{DB2D005E-8516-401C-91AC-763D562EDF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[Presentation#]_[Date]_[lastname]_No time to Waste_V3</Template>
  <TotalTime>9</TotalTime>
  <Words>499</Words>
  <Application>Microsoft Office PowerPoint</Application>
  <PresentationFormat>Widescreen</PresentationFormat>
  <Paragraphs>182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</vt:lpstr>
      <vt:lpstr>Mangal</vt:lpstr>
      <vt:lpstr>Times New Roman</vt:lpstr>
      <vt:lpstr>Wingdings</vt:lpstr>
      <vt:lpstr>1_Custom Design</vt:lpstr>
      <vt:lpstr>Liquid Waste Management in Health Care Facilities</vt:lpstr>
      <vt:lpstr>PowerPoint Presentation</vt:lpstr>
      <vt:lpstr>PowerPoint Presentation</vt:lpstr>
      <vt:lpstr>Characteristics of wastewater </vt:lpstr>
      <vt:lpstr>Liquid Waste Treatment: Kathmandu Case</vt:lpstr>
      <vt:lpstr>Risks from Health Care Facilities</vt:lpstr>
      <vt:lpstr>Implications</vt:lpstr>
      <vt:lpstr>Implications</vt:lpstr>
      <vt:lpstr>Implications</vt:lpstr>
      <vt:lpstr>Treatment Technology</vt:lpstr>
      <vt:lpstr>Treatment Technology</vt:lpstr>
      <vt:lpstr>Treatment Technology: Toxic Wastewater</vt:lpstr>
      <vt:lpstr>Wastewater Reuse in Hospital</vt:lpstr>
      <vt:lpstr>WAY FORWARD</vt:lpstr>
      <vt:lpstr>Lets treat hospital waste before it pollutes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Nepal, Suvash GIZ NP</dc:creator>
  <cp:lastModifiedBy>Nepal, Suvash GIZ NP</cp:lastModifiedBy>
  <cp:revision>7</cp:revision>
  <dcterms:created xsi:type="dcterms:W3CDTF">2019-12-09T06:03:23Z</dcterms:created>
  <dcterms:modified xsi:type="dcterms:W3CDTF">2019-12-09T06:18:07Z</dcterms:modified>
</cp:coreProperties>
</file>